
<file path=[Content_Types].xml><?xml version="1.0" encoding="utf-8"?>
<Types xmlns="http://schemas.openxmlformats.org/package/2006/content-types">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159" r:id="rId1"/>
  </p:sldMasterIdLst>
  <p:sldIdLst>
    <p:sldId id="256" r:id="rId2"/>
    <p:sldId id="257" r:id="rId3"/>
    <p:sldId id="258" r:id="rId4"/>
    <p:sldId id="261" r:id="rId5"/>
    <p:sldId id="262" r:id="rId6"/>
    <p:sldId id="263" r:id="rId7"/>
    <p:sldId id="264" r:id="rId8"/>
    <p:sldId id="266" r:id="rId9"/>
    <p:sldId id="267" r:id="rId10"/>
    <p:sldId id="273" r:id="rId11"/>
    <p:sldId id="271" r:id="rId12"/>
    <p:sldId id="272" r:id="rId13"/>
    <p:sldId id="276" r:id="rId14"/>
    <p:sldId id="270" r:id="rId15"/>
    <p:sldId id="277" r:id="rId16"/>
    <p:sldId id="279" r:id="rId17"/>
    <p:sldId id="280" r:id="rId18"/>
    <p:sldId id="281" r:id="rId19"/>
    <p:sldId id="282" r:id="rId20"/>
    <p:sldId id="284" r:id="rId21"/>
    <p:sldId id="285" r:id="rId22"/>
    <p:sldId id="286" r:id="rId23"/>
    <p:sldId id="288" r:id="rId24"/>
    <p:sldId id="28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E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47" autoAdjust="0"/>
    <p:restoredTop sz="94660"/>
  </p:normalViewPr>
  <p:slideViewPr>
    <p:cSldViewPr snapToGrid="0">
      <p:cViewPr varScale="1">
        <p:scale>
          <a:sx n="72" d="100"/>
          <a:sy n="72" d="100"/>
        </p:scale>
        <p:origin x="552" y="66"/>
      </p:cViewPr>
      <p:guideLst/>
    </p:cSldViewPr>
  </p:slideViewPr>
  <p:notesTextViewPr>
    <p:cViewPr>
      <p:scale>
        <a:sx n="1" d="1"/>
        <a:sy n="1" d="1"/>
      </p:scale>
      <p:origin x="0" y="0"/>
    </p:cViewPr>
  </p:notesTextViewPr>
  <p:sorterViewPr>
    <p:cViewPr>
      <p:scale>
        <a:sx n="100" d="100"/>
        <a:sy n="100" d="100"/>
      </p:scale>
      <p:origin x="0" y="-525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3A1C593-65D0-4073-BCC9-577B9352EA97}" type="datetimeFigureOut">
              <a:rPr lang="en-US" smtClean="0"/>
              <a:t>9/8/2024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265180292"/>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90380864"/>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3A1C593-65D0-4073-BCC9-577B9352EA97}" type="datetimeFigureOut">
              <a:rPr lang="en-US" smtClean="0"/>
              <a:t>9/8/2024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660407630"/>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3A1C593-65D0-4073-BCC9-577B9352EA97}" type="datetimeFigureOut">
              <a:rPr lang="en-US" smtClean="0"/>
              <a:t>9/8/2024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B618960-8005-486C-9A75-10CB2AAC16F9}"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16719073"/>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3A1C593-65D0-4073-BCC9-577B9352EA97}" type="datetimeFigureOut">
              <a:rPr lang="en-US" smtClean="0"/>
              <a:t>9/8/2024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40963555"/>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3A1C593-65D0-4073-BCC9-577B9352EA97}" type="datetimeFigureOut">
              <a:rPr lang="en-US" smtClean="0"/>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221945214"/>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3A1C593-65D0-4073-BCC9-577B9352EA97}" type="datetimeFigureOut">
              <a:rPr lang="en-US" smtClean="0"/>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87535401"/>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66056850"/>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3A1C593-65D0-4073-BCC9-577B9352EA97}" type="datetimeFigureOut">
              <a:rPr lang="en-US" smtClean="0"/>
              <a:t>9/8/2024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217567294"/>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1C593-65D0-4073-BCC9-577B9352EA97}" type="datetimeFigureOut">
              <a:rPr lang="en-US" smtClean="0"/>
              <a:t>9/8/2024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83316423"/>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3A1C593-65D0-4073-BCC9-577B9352EA97}" type="datetimeFigureOut">
              <a:rPr lang="en-US" smtClean="0"/>
              <a:t>9/8/2024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3136157"/>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1C593-65D0-4073-BCC9-577B9352EA97}" type="datetimeFigureOut">
              <a:rPr lang="en-US" smtClean="0"/>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73062497"/>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1C593-65D0-4073-BCC9-577B9352EA97}" type="datetimeFigureOut">
              <a:rPr lang="en-US" smtClean="0"/>
              <a:t>9/8/2024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535467925"/>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1C593-65D0-4073-BCC9-577B9352EA97}" type="datetimeFigureOut">
              <a:rPr lang="en-US" smtClean="0"/>
              <a:t>9/8/2024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73338912"/>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092836202"/>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936016825"/>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084760647"/>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3A1C593-65D0-4073-BCC9-577B9352EA97}" type="datetimeFigureOut">
              <a:rPr lang="en-US" smtClean="0"/>
              <a:t>9/8/2024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51511863"/>
      </p:ext>
    </p:extLst>
  </p:cSld>
  <p:clrMap bg1="dk1" tx1="lt1" bg2="dk2" tx2="lt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Lst>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slide" Target="slide1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slide" Target="slide13.xml"/><Relationship Id="rId4" Type="http://schemas.openxmlformats.org/officeDocument/2006/relationships/slide" Target="slide11.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hyperlink" Target="https://www.hp.com/in-en/shop/ink-toner-paper#ink" TargetMode="External"/><Relationship Id="rId3" Type="http://schemas.openxmlformats.org/officeDocument/2006/relationships/hyperlink" Target="https://pagespeed.web.dev/analysis/https-www-hp-com-in-en-shop-hp-laptops/qa2ub36lhb?form_factor=mobile" TargetMode="External"/><Relationship Id="rId7" Type="http://schemas.openxmlformats.org/officeDocument/2006/relationships/hyperlink" Target="https://pagespeed.web.dev/analysis/https-www-hp-com-in-en-shop-printers-html/9dzqppqnat?form_factor=mobile" TargetMode="External"/><Relationship Id="rId2" Type="http://schemas.openxmlformats.org/officeDocument/2006/relationships/hyperlink" Target="https://www.hp.com/in-en/shop/hp-laptops" TargetMode="External"/><Relationship Id="rId1" Type="http://schemas.openxmlformats.org/officeDocument/2006/relationships/slideLayout" Target="../slideLayouts/slideLayout7.xml"/><Relationship Id="rId6" Type="http://schemas.openxmlformats.org/officeDocument/2006/relationships/hyperlink" Target="https://www.hp.com/in-en/shop/printers.html" TargetMode="External"/><Relationship Id="rId11" Type="http://schemas.openxmlformats.org/officeDocument/2006/relationships/hyperlink" Target="https://pagespeed.web.dev/analysis/https-www-hp-com-in-en-shop-hp-monitor-family/lzv6yymuco?form_factor=mobile" TargetMode="External"/><Relationship Id="rId5" Type="http://schemas.openxmlformats.org/officeDocument/2006/relationships/hyperlink" Target="https://pagespeed.web.dev/analysis/https-www-hp-com-in-en-shop-hp-desktop-family/n0p91od1yu?form_factor=mobile" TargetMode="External"/><Relationship Id="rId10" Type="http://schemas.openxmlformats.org/officeDocument/2006/relationships/hyperlink" Target="https://www.hp.com/in-en/shop/hp-monitor-family" TargetMode="External"/><Relationship Id="rId4" Type="http://schemas.openxmlformats.org/officeDocument/2006/relationships/hyperlink" Target="https://www.hp.com/in-en/shop/hp-desktop-family" TargetMode="External"/><Relationship Id="rId9" Type="http://schemas.openxmlformats.org/officeDocument/2006/relationships/hyperlink" Target="https://pagespeed.web.dev/analysis/https-www-hp-com-in-en-shop-ink-toner-paper/b6gh4e6gwf?form_factor=mobil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7.png"/><Relationship Id="rId12" Type="http://schemas.openxmlformats.org/officeDocument/2006/relationships/slide" Target="slide10.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6.png"/><Relationship Id="rId11" Type="http://schemas.openxmlformats.org/officeDocument/2006/relationships/image" Target="../media/image9.png"/><Relationship Id="rId5" Type="http://schemas.microsoft.com/office/2007/relationships/hdphoto" Target="../media/hdphoto1.wdp"/><Relationship Id="rId10" Type="http://schemas.openxmlformats.org/officeDocument/2006/relationships/slide" Target="slide6.xml"/><Relationship Id="rId4" Type="http://schemas.openxmlformats.org/officeDocument/2006/relationships/image" Target="../media/image5.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web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image" Target="../media/image14.png"/><Relationship Id="rId4" Type="http://schemas.openxmlformats.org/officeDocument/2006/relationships/slide" Target="slide7.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1">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8000">
        <p159:morph option="byObject"/>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70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1">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D43ACA-A30A-9094-C469-55B8A45EFA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947" y="38468"/>
            <a:ext cx="2371419" cy="1334770"/>
          </a:xfrm>
          <a:prstGeom prst="rect">
            <a:avLst/>
          </a:prstGeom>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F40FC7CB-6D40-FBF9-BFBC-B1369789FC01}"/>
                  </a:ext>
                </a:extLst>
              </p:cNvPr>
              <p:cNvGraphicFramePr>
                <a:graphicFrameLocks noChangeAspect="1"/>
              </p:cNvGraphicFramePr>
              <p:nvPr>
                <p:extLst>
                  <p:ext uri="{D42A27DB-BD31-4B8C-83A1-F6EECF244321}">
                    <p14:modId xmlns:p14="http://schemas.microsoft.com/office/powerpoint/2010/main" val="2217864311"/>
                  </p:ext>
                </p:extLst>
              </p:nvPr>
            </p:nvGraphicFramePr>
            <p:xfrm>
              <a:off x="580412" y="1707682"/>
              <a:ext cx="3605981" cy="3334810"/>
            </p:xfrm>
            <a:graphic>
              <a:graphicData uri="http://schemas.microsoft.com/office/powerpoint/2016/slidezoom">
                <pslz:sldZm>
                  <pslz:sldZmObj sldId="271" cId="4006490343">
                    <pslz:zmPr id="{A5DC6CB9-273C-442C-BF46-D65570F3BF0B}"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3605981" cy="3334810"/>
                        </a:xfrm>
                        <a:prstGeom prst="rect">
                          <a:avLst/>
                        </a:prstGeom>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F40FC7CB-6D40-FBF9-BFBC-B1369789FC01}"/>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580412" y="1707682"/>
                <a:ext cx="3605981" cy="333481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FBC9D03C-EE66-3BD7-96DD-177DF08AF9C0}"/>
                  </a:ext>
                </a:extLst>
              </p:cNvPr>
              <p:cNvGraphicFramePr>
                <a:graphicFrameLocks noChangeAspect="1"/>
              </p:cNvGraphicFramePr>
              <p:nvPr>
                <p:extLst>
                  <p:ext uri="{D42A27DB-BD31-4B8C-83A1-F6EECF244321}">
                    <p14:modId xmlns:p14="http://schemas.microsoft.com/office/powerpoint/2010/main" val="1751493305"/>
                  </p:ext>
                </p:extLst>
              </p:nvPr>
            </p:nvGraphicFramePr>
            <p:xfrm>
              <a:off x="4141555" y="1515108"/>
              <a:ext cx="3885800" cy="3471394"/>
            </p:xfrm>
            <a:graphic>
              <a:graphicData uri="http://schemas.microsoft.com/office/powerpoint/2016/slidezoom">
                <pslz:sldZm>
                  <pslz:sldZmObj sldId="272" cId="4107201">
                    <pslz:zmPr id="{1064E336-0040-457B-B65D-52B7FE6F8DFD}"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3885800" cy="3471394"/>
                        </a:xfrm>
                        <a:prstGeom prst="rect">
                          <a:avLst/>
                        </a:prstGeom>
                      </p166:spPr>
                    </pslz:zmPr>
                  </pslz:sldZmObj>
                </pslz:sldZm>
              </a:graphicData>
            </a:graphic>
          </p:graphicFrame>
        </mc:Choice>
        <mc:Fallback xmlns="">
          <p:pic>
            <p:nvPicPr>
              <p:cNvPr id="13" name="Slide Zoom 12">
                <a:hlinkClick r:id="rId7" action="ppaction://hlinksldjump"/>
                <a:extLst>
                  <a:ext uri="{FF2B5EF4-FFF2-40B4-BE49-F238E27FC236}">
                    <a16:creationId xmlns:a16="http://schemas.microsoft.com/office/drawing/2014/main" id="{FBC9D03C-EE66-3BD7-96DD-177DF08AF9C0}"/>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141555" y="1515108"/>
                <a:ext cx="3885800" cy="3471394"/>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16" name="Slide Zoom 15">
                <a:extLst>
                  <a:ext uri="{FF2B5EF4-FFF2-40B4-BE49-F238E27FC236}">
                    <a16:creationId xmlns:a16="http://schemas.microsoft.com/office/drawing/2014/main" id="{7FD6528F-5A3A-1E93-114F-C6DF84DFD167}"/>
                  </a:ext>
                </a:extLst>
              </p:cNvPr>
              <p:cNvGraphicFramePr>
                <a:graphicFrameLocks noChangeAspect="1"/>
              </p:cNvGraphicFramePr>
              <p:nvPr>
                <p:extLst>
                  <p:ext uri="{D42A27DB-BD31-4B8C-83A1-F6EECF244321}">
                    <p14:modId xmlns:p14="http://schemas.microsoft.com/office/powerpoint/2010/main" val="1555320590"/>
                  </p:ext>
                </p:extLst>
              </p:nvPr>
            </p:nvGraphicFramePr>
            <p:xfrm>
              <a:off x="8208395" y="1659445"/>
              <a:ext cx="3403193" cy="3182720"/>
            </p:xfrm>
            <a:graphic>
              <a:graphicData uri="http://schemas.microsoft.com/office/powerpoint/2016/slidezoom">
                <pslz:sldZm>
                  <pslz:sldZmObj sldId="276" cId="3174165184">
                    <pslz:zmPr id="{0562E090-7A60-438F-AD0C-127783C37C3F}"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3403193" cy="3182720"/>
                        </a:xfrm>
                        <a:prstGeom prst="rect">
                          <a:avLst/>
                        </a:prstGeom>
                        <a:ln w="3175">
                          <a:solidFill>
                            <a:prstClr val="ltGray"/>
                          </a:solidFill>
                        </a:ln>
                      </p166:spPr>
                    </pslz:zmPr>
                  </pslz:sldZmObj>
                </pslz:sldZm>
              </a:graphicData>
            </a:graphic>
          </p:graphicFrame>
        </mc:Choice>
        <mc:Fallback>
          <p:pic>
            <p:nvPicPr>
              <p:cNvPr id="16" name="Slide Zoom 15">
                <a:hlinkClick r:id="rId10" action="ppaction://hlinksldjump"/>
                <a:extLst>
                  <a:ext uri="{FF2B5EF4-FFF2-40B4-BE49-F238E27FC236}">
                    <a16:creationId xmlns:a16="http://schemas.microsoft.com/office/drawing/2014/main" id="{7FD6528F-5A3A-1E93-114F-C6DF84DFD167}"/>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8208395" y="1659445"/>
                <a:ext cx="3403193" cy="3182720"/>
              </a:xfrm>
              <a:prstGeom prst="rect">
                <a:avLst/>
              </a:prstGeom>
              <a:ln w="3175">
                <a:solidFill>
                  <a:prstClr val="ltGray"/>
                </a:solidFill>
              </a:ln>
            </p:spPr>
          </p:pic>
        </mc:Fallback>
      </mc:AlternateContent>
    </p:spTree>
    <p:extLst>
      <p:ext uri="{BB962C8B-B14F-4D97-AF65-F5344CB8AC3E}">
        <p14:creationId xmlns:p14="http://schemas.microsoft.com/office/powerpoint/2010/main" val="59003941"/>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D43ACA-A30A-9094-C469-55B8A45EFA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947" y="38468"/>
            <a:ext cx="2371419" cy="1334770"/>
          </a:xfrm>
          <a:prstGeom prst="rect">
            <a:avLst/>
          </a:prstGeom>
        </p:spPr>
      </p:pic>
      <p:pic>
        <p:nvPicPr>
          <p:cNvPr id="7" name="Picture 6">
            <a:extLst>
              <a:ext uri="{FF2B5EF4-FFF2-40B4-BE49-F238E27FC236}">
                <a16:creationId xmlns:a16="http://schemas.microsoft.com/office/drawing/2014/main" id="{6CCF8800-464A-50FB-118D-6955EB470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321" y="1910958"/>
            <a:ext cx="3943351" cy="2963146"/>
          </a:xfrm>
          <a:prstGeom prst="rect">
            <a:avLst/>
          </a:prstGeom>
        </p:spPr>
      </p:pic>
      <p:sp>
        <p:nvSpPr>
          <p:cNvPr id="4" name="TextBox 3">
            <a:extLst>
              <a:ext uri="{FF2B5EF4-FFF2-40B4-BE49-F238E27FC236}">
                <a16:creationId xmlns:a16="http://schemas.microsoft.com/office/drawing/2014/main" id="{8DAA9E12-F52B-A244-F4C3-4D81D5DF9D88}"/>
              </a:ext>
            </a:extLst>
          </p:cNvPr>
          <p:cNvSpPr txBox="1"/>
          <p:nvPr/>
        </p:nvSpPr>
        <p:spPr>
          <a:xfrm>
            <a:off x="1067302" y="1910958"/>
            <a:ext cx="6393783" cy="3416320"/>
          </a:xfrm>
          <a:prstGeom prst="rect">
            <a:avLst/>
          </a:prstGeom>
          <a:noFill/>
        </p:spPr>
        <p:txBody>
          <a:bodyPr wrap="square">
            <a:spAutoFit/>
          </a:bodyPr>
          <a:lstStyle/>
          <a:p>
            <a:pPr algn="l" latinLnBrk="0">
              <a:buFont typeface="Arial" panose="020B0604020202020204" pitchFamily="34" charset="0"/>
              <a:buChar char="•"/>
            </a:pPr>
            <a:r>
              <a:rPr lang="en-US" b="0" i="0" dirty="0">
                <a:effectLst/>
                <a:latin typeface="Algerian" panose="04020705040A02060702" pitchFamily="82" charset="0"/>
              </a:rPr>
              <a:t>Intel® Core™ Ultra 7 processor</a:t>
            </a:r>
          </a:p>
          <a:p>
            <a:pPr algn="l" latinLnBrk="0">
              <a:buFont typeface="Arial" panose="020B0604020202020204" pitchFamily="34" charset="0"/>
              <a:buChar char="•"/>
            </a:pPr>
            <a:r>
              <a:rPr lang="en-US" b="0" i="0" dirty="0">
                <a:effectLst/>
                <a:latin typeface="Algerian" panose="04020705040A02060702" pitchFamily="82" charset="0"/>
              </a:rPr>
              <a:t>Windows 11 Pro</a:t>
            </a:r>
          </a:p>
          <a:p>
            <a:pPr algn="l" latinLnBrk="0">
              <a:buFont typeface="Arial" panose="020B0604020202020204" pitchFamily="34" charset="0"/>
              <a:buChar char="•"/>
            </a:pPr>
            <a:r>
              <a:rPr lang="en-US" b="0" i="0" dirty="0">
                <a:effectLst/>
                <a:latin typeface="Algerian" panose="04020705040A02060702" pitchFamily="82" charset="0"/>
              </a:rPr>
              <a:t>35.6 cm (14) diagonal, WUXGA display with Intel® Arc™ Graphics</a:t>
            </a:r>
          </a:p>
          <a:p>
            <a:pPr algn="l" latinLnBrk="0">
              <a:buFont typeface="Arial" panose="020B0604020202020204" pitchFamily="34" charset="0"/>
              <a:buChar char="•"/>
            </a:pPr>
            <a:r>
              <a:rPr lang="en-US" b="0" i="0" dirty="0">
                <a:effectLst/>
                <a:latin typeface="Algerian" panose="04020705040A02060702" pitchFamily="82" charset="0"/>
              </a:rPr>
              <a:t>16 GB DDR5-5600 RAM</a:t>
            </a:r>
          </a:p>
          <a:p>
            <a:pPr algn="l" latinLnBrk="0">
              <a:buFont typeface="Arial" panose="020B0604020202020204" pitchFamily="34" charset="0"/>
              <a:buChar char="•"/>
            </a:pPr>
            <a:r>
              <a:rPr lang="en-US" b="0" i="0" dirty="0">
                <a:effectLst/>
                <a:latin typeface="Algerian" panose="04020705040A02060702" pitchFamily="82" charset="0"/>
              </a:rPr>
              <a:t>1 TB SSD Solid State Drive</a:t>
            </a:r>
            <a:endParaRPr lang="en-US" i="0" dirty="0">
              <a:effectLst/>
              <a:latin typeface="Algerian" panose="04020705040A02060702" pitchFamily="82" charset="0"/>
            </a:endParaRPr>
          </a:p>
          <a:p>
            <a:pPr algn="l" latinLnBrk="0">
              <a:buFont typeface="Arial" panose="020B0604020202020204" pitchFamily="34" charset="0"/>
              <a:buChar char="•"/>
            </a:pPr>
            <a:r>
              <a:rPr lang="en-US" i="0" dirty="0">
                <a:effectLst/>
                <a:latin typeface="Algerian" panose="04020705040A02060702" pitchFamily="82" charset="0"/>
              </a:rPr>
              <a:t>5MP IR Camera, HP Wolf Security, Spill resistant &amp; backlit keyboard, Fingerprint reader, Military Standard Tested</a:t>
            </a:r>
          </a:p>
          <a:p>
            <a:pPr>
              <a:buFont typeface="Arial" panose="020B0604020202020204" pitchFamily="34" charset="0"/>
              <a:buChar char="•"/>
            </a:pPr>
            <a:r>
              <a:rPr lang="en-US" i="0" dirty="0">
                <a:effectLst/>
                <a:latin typeface="Algerian" panose="04020705040A02060702" pitchFamily="82" charset="0"/>
              </a:rPr>
              <a:t>Fast and efficient wireless LAN</a:t>
            </a:r>
          </a:p>
          <a:p>
            <a:pPr>
              <a:buFont typeface="Arial" panose="020B0604020202020204" pitchFamily="34" charset="0"/>
              <a:buChar char="•"/>
            </a:pPr>
            <a:r>
              <a:rPr lang="en-US" i="0" dirty="0">
                <a:effectLst/>
                <a:latin typeface="Algerian" panose="04020705040A02060702" pitchFamily="82" charset="0"/>
              </a:rPr>
              <a:t>Easy battery management</a:t>
            </a:r>
          </a:p>
          <a:p>
            <a:pPr algn="l" latinLnBrk="0"/>
            <a:endParaRPr lang="en-US" dirty="0">
              <a:latin typeface="Algerian" panose="04020705040A02060702" pitchFamily="82" charset="0"/>
            </a:endParaRPr>
          </a:p>
        </p:txBody>
      </p:sp>
      <p:sp>
        <p:nvSpPr>
          <p:cNvPr id="8" name="TextBox 7">
            <a:extLst>
              <a:ext uri="{FF2B5EF4-FFF2-40B4-BE49-F238E27FC236}">
                <a16:creationId xmlns:a16="http://schemas.microsoft.com/office/drawing/2014/main" id="{1DDAADF3-DE0A-F417-AD14-1D29F69C728C}"/>
              </a:ext>
            </a:extLst>
          </p:cNvPr>
          <p:cNvSpPr txBox="1"/>
          <p:nvPr/>
        </p:nvSpPr>
        <p:spPr>
          <a:xfrm>
            <a:off x="1868092" y="1435007"/>
            <a:ext cx="3266002" cy="369332"/>
          </a:xfrm>
          <a:prstGeom prst="rect">
            <a:avLst/>
          </a:prstGeom>
          <a:noFill/>
        </p:spPr>
        <p:txBody>
          <a:bodyPr wrap="square" rtlCol="0">
            <a:spAutoFit/>
          </a:bodyPr>
          <a:lstStyle/>
          <a:p>
            <a:r>
              <a:rPr lang="en-IN" b="1" dirty="0">
                <a:latin typeface="MV Boli" panose="02000500030200090000" pitchFamily="2" charset="0"/>
                <a:cs typeface="MV Boli" panose="02000500030200090000" pitchFamily="2" charset="0"/>
              </a:rPr>
              <a:t>FEATURES</a:t>
            </a:r>
            <a:endParaRPr lang="en-US" b="1" dirty="0">
              <a:latin typeface="MV Boli" panose="02000500030200090000" pitchFamily="2" charset="0"/>
              <a:cs typeface="MV Boli" panose="02000500030200090000" pitchFamily="2" charset="0"/>
            </a:endParaRPr>
          </a:p>
        </p:txBody>
      </p:sp>
      <p:sp>
        <p:nvSpPr>
          <p:cNvPr id="9" name="TextBox 8">
            <a:extLst>
              <a:ext uri="{FF2B5EF4-FFF2-40B4-BE49-F238E27FC236}">
                <a16:creationId xmlns:a16="http://schemas.microsoft.com/office/drawing/2014/main" id="{23CA0B85-1AF5-BD0D-A096-DB522A783589}"/>
              </a:ext>
            </a:extLst>
          </p:cNvPr>
          <p:cNvSpPr txBox="1"/>
          <p:nvPr/>
        </p:nvSpPr>
        <p:spPr>
          <a:xfrm>
            <a:off x="7343371" y="5103674"/>
            <a:ext cx="4395537" cy="1754326"/>
          </a:xfrm>
          <a:prstGeom prst="rect">
            <a:avLst/>
          </a:prstGeom>
          <a:noFill/>
        </p:spPr>
        <p:txBody>
          <a:bodyPr wrap="square" rtlCol="0">
            <a:spAutoFit/>
          </a:bodyPr>
          <a:lstStyle/>
          <a:p>
            <a:pPr algn="l" latinLnBrk="0"/>
            <a:r>
              <a:rPr lang="en-US" b="0" i="0" dirty="0">
                <a:effectLst/>
                <a:highlight>
                  <a:srgbClr val="000000"/>
                </a:highlight>
                <a:latin typeface="Algerian" panose="04020705040A02060702" pitchFamily="82" charset="0"/>
              </a:rPr>
              <a:t>HP ProBook 440 35.6 cm (14) G11 Business Laptop PC</a:t>
            </a:r>
          </a:p>
          <a:p>
            <a:pPr algn="l" latinLnBrk="0"/>
            <a:r>
              <a:rPr lang="en-US" b="1" i="0" dirty="0">
                <a:effectLst/>
                <a:highlight>
                  <a:srgbClr val="000000"/>
                </a:highlight>
                <a:latin typeface="Algerian" panose="04020705040A02060702" pitchFamily="82" charset="0"/>
              </a:rPr>
              <a:t>Affordable devices designed with business in mind; commercial grade features with durable design</a:t>
            </a:r>
          </a:p>
          <a:p>
            <a:endParaRPr lang="en-US" dirty="0">
              <a:highlight>
                <a:srgbClr val="000000"/>
              </a:highlight>
              <a:latin typeface="Algerian" panose="04020705040A02060702" pitchFamily="82" charset="0"/>
            </a:endParaRPr>
          </a:p>
        </p:txBody>
      </p:sp>
    </p:spTree>
    <p:extLst>
      <p:ext uri="{BB962C8B-B14F-4D97-AF65-F5344CB8AC3E}">
        <p14:creationId xmlns:p14="http://schemas.microsoft.com/office/powerpoint/2010/main" val="4006490343"/>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D43ACA-A30A-9094-C469-55B8A45EFA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947" y="38468"/>
            <a:ext cx="2371419" cy="1334770"/>
          </a:xfrm>
          <a:prstGeom prst="rect">
            <a:avLst/>
          </a:prstGeom>
        </p:spPr>
      </p:pic>
      <p:pic>
        <p:nvPicPr>
          <p:cNvPr id="2050" name="Picture 2" descr="HP 68.6 cm (27) All-in-One Desktop PC 27-cr0345in - 68.58 cm (27) - Shell white (9Q932PA)">
            <a:extLst>
              <a:ext uri="{FF2B5EF4-FFF2-40B4-BE49-F238E27FC236}">
                <a16:creationId xmlns:a16="http://schemas.microsoft.com/office/drawing/2014/main" id="{A039971C-0DE4-DB96-5C96-A8E7AD95A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3758" y="1998189"/>
            <a:ext cx="3808242" cy="28616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1F77D5-D03D-EC23-2EF0-46947499ECE7}"/>
              </a:ext>
            </a:extLst>
          </p:cNvPr>
          <p:cNvSpPr txBox="1"/>
          <p:nvPr/>
        </p:nvSpPr>
        <p:spPr>
          <a:xfrm>
            <a:off x="9224465" y="1628857"/>
            <a:ext cx="2775284" cy="369332"/>
          </a:xfrm>
          <a:prstGeom prst="rect">
            <a:avLst/>
          </a:prstGeom>
          <a:noFill/>
        </p:spPr>
        <p:txBody>
          <a:bodyPr wrap="square" rtlCol="0">
            <a:spAutoFit/>
          </a:bodyPr>
          <a:lstStyle/>
          <a:p>
            <a:r>
              <a:rPr lang="en-IN" dirty="0">
                <a:latin typeface="Century" panose="02040604050505020304" pitchFamily="18" charset="0"/>
              </a:rPr>
              <a:t>DESKTOP</a:t>
            </a:r>
            <a:endParaRPr lang="en-US" dirty="0">
              <a:latin typeface="Century" panose="02040604050505020304" pitchFamily="18" charset="0"/>
            </a:endParaRPr>
          </a:p>
        </p:txBody>
      </p:sp>
      <p:sp>
        <p:nvSpPr>
          <p:cNvPr id="3" name="TextBox 2">
            <a:extLst>
              <a:ext uri="{FF2B5EF4-FFF2-40B4-BE49-F238E27FC236}">
                <a16:creationId xmlns:a16="http://schemas.microsoft.com/office/drawing/2014/main" id="{F3AC4242-10F4-6483-4887-C5815EC9F520}"/>
              </a:ext>
            </a:extLst>
          </p:cNvPr>
          <p:cNvSpPr txBox="1"/>
          <p:nvPr/>
        </p:nvSpPr>
        <p:spPr>
          <a:xfrm>
            <a:off x="8383758" y="5229143"/>
            <a:ext cx="3808242" cy="1477328"/>
          </a:xfrm>
          <a:prstGeom prst="rect">
            <a:avLst/>
          </a:prstGeom>
          <a:noFill/>
        </p:spPr>
        <p:txBody>
          <a:bodyPr wrap="square" rtlCol="0">
            <a:spAutoFit/>
          </a:bodyPr>
          <a:lstStyle/>
          <a:p>
            <a:pPr algn="l" latinLnBrk="0"/>
            <a:r>
              <a:rPr lang="en-US" b="0" i="0" dirty="0">
                <a:effectLst/>
                <a:latin typeface="Century" panose="02040604050505020304" pitchFamily="18" charset="0"/>
              </a:rPr>
              <a:t>HP 68.6 cm (27) All-in-One Desktop PC 27-cr0345in</a:t>
            </a:r>
          </a:p>
          <a:p>
            <a:pPr algn="l" latinLnBrk="0"/>
            <a:r>
              <a:rPr lang="en-US" b="1" i="0" dirty="0">
                <a:effectLst/>
                <a:latin typeface="Century" panose="02040604050505020304" pitchFamily="18" charset="0"/>
              </a:rPr>
              <a:t>Consciously designed thinking about the planet</a:t>
            </a:r>
          </a:p>
          <a:p>
            <a:endParaRPr lang="en-US" dirty="0">
              <a:latin typeface="Century" panose="02040604050505020304" pitchFamily="18" charset="0"/>
            </a:endParaRPr>
          </a:p>
        </p:txBody>
      </p:sp>
      <p:sp>
        <p:nvSpPr>
          <p:cNvPr id="4" name="TextBox 3">
            <a:extLst>
              <a:ext uri="{FF2B5EF4-FFF2-40B4-BE49-F238E27FC236}">
                <a16:creationId xmlns:a16="http://schemas.microsoft.com/office/drawing/2014/main" id="{FCC3701D-FA5F-923A-4789-4B510740E875}"/>
              </a:ext>
            </a:extLst>
          </p:cNvPr>
          <p:cNvSpPr txBox="1"/>
          <p:nvPr/>
        </p:nvSpPr>
        <p:spPr>
          <a:xfrm>
            <a:off x="1668379" y="1628857"/>
            <a:ext cx="5309937" cy="3139321"/>
          </a:xfrm>
          <a:prstGeom prst="rect">
            <a:avLst/>
          </a:prstGeom>
          <a:noFill/>
        </p:spPr>
        <p:txBody>
          <a:bodyPr wrap="square" rtlCol="0">
            <a:spAutoFit/>
          </a:bodyPr>
          <a:lstStyle/>
          <a:p>
            <a:pPr algn="l" latinLnBrk="0">
              <a:buFont typeface="Arial" panose="020B0604020202020204" pitchFamily="34" charset="0"/>
              <a:buChar char="•"/>
            </a:pPr>
            <a:r>
              <a:rPr lang="en-US" b="0" i="0" dirty="0">
                <a:effectLst/>
                <a:latin typeface="Century" panose="02040604050505020304" pitchFamily="18" charset="0"/>
              </a:rPr>
              <a:t>13th Generation Intel® Core™ i3 processor</a:t>
            </a:r>
          </a:p>
          <a:p>
            <a:pPr algn="l" latinLnBrk="0">
              <a:buFont typeface="Arial" panose="020B0604020202020204" pitchFamily="34" charset="0"/>
              <a:buChar char="•"/>
            </a:pPr>
            <a:r>
              <a:rPr lang="en-US" b="0" i="0" dirty="0">
                <a:effectLst/>
                <a:latin typeface="Century" panose="02040604050505020304" pitchFamily="18" charset="0"/>
              </a:rPr>
              <a:t>Windows 11 Home</a:t>
            </a:r>
          </a:p>
          <a:p>
            <a:pPr algn="l" latinLnBrk="0">
              <a:buFont typeface="Arial" panose="020B0604020202020204" pitchFamily="34" charset="0"/>
              <a:buChar char="•"/>
            </a:pPr>
            <a:r>
              <a:rPr lang="en-US" b="0" i="0" dirty="0">
                <a:effectLst/>
                <a:latin typeface="Century" panose="02040604050505020304" pitchFamily="18" charset="0"/>
              </a:rPr>
              <a:t>68.6 cm (27) diagonal FHD display with Intel® UHD Graphics</a:t>
            </a:r>
          </a:p>
          <a:p>
            <a:pPr algn="l" latinLnBrk="0">
              <a:buFont typeface="Arial" panose="020B0604020202020204" pitchFamily="34" charset="0"/>
              <a:buChar char="•"/>
            </a:pPr>
            <a:r>
              <a:rPr lang="en-US" b="0" i="0" dirty="0">
                <a:effectLst/>
                <a:latin typeface="Century" panose="02040604050505020304" pitchFamily="18" charset="0"/>
              </a:rPr>
              <a:t>8 GB DDR4 RAM</a:t>
            </a:r>
          </a:p>
          <a:p>
            <a:pPr algn="l" latinLnBrk="0">
              <a:buFont typeface="Arial" panose="020B0604020202020204" pitchFamily="34" charset="0"/>
              <a:buChar char="•"/>
            </a:pPr>
            <a:r>
              <a:rPr lang="en-US" b="0" i="0" dirty="0">
                <a:effectLst/>
                <a:latin typeface="Century" panose="02040604050505020304" pitchFamily="18" charset="0"/>
              </a:rPr>
              <a:t>512 GB SSD Solid State Drive</a:t>
            </a:r>
          </a:p>
          <a:p>
            <a:pPr algn="l" latinLnBrk="0">
              <a:buFont typeface="Arial" panose="020B0604020202020204" pitchFamily="34" charset="0"/>
              <a:buChar char="•"/>
            </a:pPr>
            <a:r>
              <a:rPr lang="en-US" b="0" i="0" dirty="0">
                <a:effectLst/>
                <a:latin typeface="Century" panose="02040604050505020304" pitchFamily="18" charset="0"/>
              </a:rPr>
              <a:t>HP 510SP White Wireless Keyboard and Mouse Combo, True Vision 1080p FHD IR tiltable privacy camera for better angle, Height Adjustable stand, Screen to body ratio 90:2</a:t>
            </a:r>
          </a:p>
          <a:p>
            <a:endParaRPr lang="en-US" dirty="0">
              <a:latin typeface="Century" panose="02040604050505020304" pitchFamily="18" charset="0"/>
            </a:endParaRPr>
          </a:p>
        </p:txBody>
      </p:sp>
      <p:sp>
        <p:nvSpPr>
          <p:cNvPr id="9" name="TextBox 8">
            <a:extLst>
              <a:ext uri="{FF2B5EF4-FFF2-40B4-BE49-F238E27FC236}">
                <a16:creationId xmlns:a16="http://schemas.microsoft.com/office/drawing/2014/main" id="{F2638E36-7229-CAAF-E18C-AF12744DD759}"/>
              </a:ext>
            </a:extLst>
          </p:cNvPr>
          <p:cNvSpPr txBox="1"/>
          <p:nvPr/>
        </p:nvSpPr>
        <p:spPr>
          <a:xfrm>
            <a:off x="2072070" y="1131716"/>
            <a:ext cx="6344652" cy="369332"/>
          </a:xfrm>
          <a:prstGeom prst="rect">
            <a:avLst/>
          </a:prstGeom>
          <a:noFill/>
        </p:spPr>
        <p:txBody>
          <a:bodyPr wrap="square">
            <a:spAutoFit/>
          </a:bodyPr>
          <a:lstStyle/>
          <a:p>
            <a:r>
              <a:rPr lang="en-IN" b="1" dirty="0">
                <a:latin typeface="MV Boli" panose="02000500030200090000" pitchFamily="2" charset="0"/>
                <a:cs typeface="MV Boli" panose="02000500030200090000" pitchFamily="2" charset="0"/>
              </a:rPr>
              <a:t>FEATURES</a:t>
            </a:r>
            <a:endParaRPr lang="en-US" b="1"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4107201"/>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D43ACA-A30A-9094-C469-55B8A45EFA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947" y="38468"/>
            <a:ext cx="2371419" cy="1334770"/>
          </a:xfrm>
          <a:prstGeom prst="rect">
            <a:avLst/>
          </a:prstGeom>
        </p:spPr>
      </p:pic>
      <p:pic>
        <p:nvPicPr>
          <p:cNvPr id="3074" name="Picture 2" descr="HP Smart Tank 670 All-in-One Printer (6UU48A)">
            <a:extLst>
              <a:ext uri="{FF2B5EF4-FFF2-40B4-BE49-F238E27FC236}">
                <a16:creationId xmlns:a16="http://schemas.microsoft.com/office/drawing/2014/main" id="{2927BAB7-DE23-B4E9-1A45-D17AF9792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92" y="1858950"/>
            <a:ext cx="3670635" cy="2758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AB482F-B39E-34B6-A201-097185FDCB9B}"/>
              </a:ext>
            </a:extLst>
          </p:cNvPr>
          <p:cNvSpPr txBox="1"/>
          <p:nvPr/>
        </p:nvSpPr>
        <p:spPr>
          <a:xfrm>
            <a:off x="1365207" y="1579880"/>
            <a:ext cx="2185639" cy="369332"/>
          </a:xfrm>
          <a:prstGeom prst="rect">
            <a:avLst/>
          </a:prstGeom>
          <a:noFill/>
        </p:spPr>
        <p:txBody>
          <a:bodyPr wrap="square" rtlCol="0">
            <a:spAutoFit/>
          </a:bodyPr>
          <a:lstStyle/>
          <a:p>
            <a:r>
              <a:rPr lang="en-IN" dirty="0">
                <a:latin typeface="Century" panose="02040604050505020304" pitchFamily="18" charset="0"/>
              </a:rPr>
              <a:t>PRINTER</a:t>
            </a:r>
            <a:endParaRPr lang="en-US" dirty="0">
              <a:latin typeface="Century" panose="02040604050505020304" pitchFamily="18" charset="0"/>
            </a:endParaRPr>
          </a:p>
        </p:txBody>
      </p:sp>
      <p:sp>
        <p:nvSpPr>
          <p:cNvPr id="4" name="TextBox 3">
            <a:extLst>
              <a:ext uri="{FF2B5EF4-FFF2-40B4-BE49-F238E27FC236}">
                <a16:creationId xmlns:a16="http://schemas.microsoft.com/office/drawing/2014/main" id="{EC18AB73-7909-91C3-DD92-8829348FE684}"/>
              </a:ext>
            </a:extLst>
          </p:cNvPr>
          <p:cNvSpPr txBox="1"/>
          <p:nvPr/>
        </p:nvSpPr>
        <p:spPr>
          <a:xfrm>
            <a:off x="5598697" y="1720840"/>
            <a:ext cx="4122821" cy="3416320"/>
          </a:xfrm>
          <a:prstGeom prst="rect">
            <a:avLst/>
          </a:prstGeom>
          <a:noFill/>
        </p:spPr>
        <p:txBody>
          <a:bodyPr wrap="square" rtlCol="0">
            <a:spAutoFit/>
          </a:bodyPr>
          <a:lstStyle/>
          <a:p>
            <a:pPr algn="l">
              <a:buFont typeface="Arial" panose="020B0604020202020204" pitchFamily="34" charset="0"/>
              <a:buChar char="•"/>
            </a:pPr>
            <a:r>
              <a:rPr lang="en-US" sz="2400" b="0" i="0" dirty="0">
                <a:effectLst/>
                <a:latin typeface="Century" panose="02040604050505020304" pitchFamily="18" charset="0"/>
              </a:rPr>
              <a:t>A4 Color Smart Tank All-in-One Printer, Perfect for Home</a:t>
            </a:r>
          </a:p>
          <a:p>
            <a:pPr algn="l">
              <a:buFont typeface="Arial" panose="020B0604020202020204" pitchFamily="34" charset="0"/>
              <a:buChar char="•"/>
            </a:pPr>
            <a:r>
              <a:rPr lang="en-US" sz="2400" b="0" i="0" dirty="0">
                <a:effectLst/>
                <a:latin typeface="Century" panose="02040604050505020304" pitchFamily="18" charset="0"/>
              </a:rPr>
              <a:t>Print, Copy and Scan</a:t>
            </a:r>
          </a:p>
          <a:p>
            <a:pPr algn="l">
              <a:buFont typeface="Arial" panose="020B0604020202020204" pitchFamily="34" charset="0"/>
              <a:buChar char="•"/>
            </a:pPr>
            <a:r>
              <a:rPr lang="en-US" sz="2400" b="0" i="0" dirty="0">
                <a:effectLst/>
                <a:latin typeface="Century" panose="02040604050505020304" pitchFamily="18" charset="0"/>
              </a:rPr>
              <a:t>Print speed up to 22 ppm (black) and 21 ppm (color)</a:t>
            </a:r>
          </a:p>
          <a:p>
            <a:pPr algn="l">
              <a:buFont typeface="Arial" panose="020B0604020202020204" pitchFamily="34" charset="0"/>
              <a:buChar char="•"/>
            </a:pPr>
            <a:r>
              <a:rPr lang="en-US" sz="2400" b="0" i="0" dirty="0">
                <a:effectLst/>
                <a:latin typeface="Century" panose="02040604050505020304" pitchFamily="18" charset="0"/>
              </a:rPr>
              <a:t>USB, Wireless (Wi-Fi®)</a:t>
            </a:r>
          </a:p>
          <a:p>
            <a:pPr algn="l">
              <a:buFont typeface="Arial" panose="020B0604020202020204" pitchFamily="34" charset="0"/>
              <a:buChar char="•"/>
            </a:pPr>
            <a:r>
              <a:rPr lang="en-US" sz="2400" b="0" i="0" dirty="0">
                <a:effectLst/>
                <a:latin typeface="Century" panose="02040604050505020304" pitchFamily="18" charset="0"/>
              </a:rPr>
              <a:t>Duplex Printing</a:t>
            </a:r>
          </a:p>
          <a:p>
            <a:endParaRPr lang="en-US" sz="2400" dirty="0">
              <a:latin typeface="Century" panose="02040604050505020304" pitchFamily="18" charset="0"/>
            </a:endParaRPr>
          </a:p>
        </p:txBody>
      </p:sp>
      <p:sp>
        <p:nvSpPr>
          <p:cNvPr id="6" name="TextBox 5">
            <a:extLst>
              <a:ext uri="{FF2B5EF4-FFF2-40B4-BE49-F238E27FC236}">
                <a16:creationId xmlns:a16="http://schemas.microsoft.com/office/drawing/2014/main" id="{BDC6F6D4-464A-2F1F-AE23-E674FCAC418A}"/>
              </a:ext>
            </a:extLst>
          </p:cNvPr>
          <p:cNvSpPr txBox="1"/>
          <p:nvPr/>
        </p:nvSpPr>
        <p:spPr>
          <a:xfrm>
            <a:off x="409073" y="4896240"/>
            <a:ext cx="4122821" cy="1200329"/>
          </a:xfrm>
          <a:prstGeom prst="rect">
            <a:avLst/>
          </a:prstGeom>
          <a:noFill/>
        </p:spPr>
        <p:txBody>
          <a:bodyPr wrap="square" rtlCol="0">
            <a:spAutoFit/>
          </a:bodyPr>
          <a:lstStyle/>
          <a:p>
            <a:pPr algn="l"/>
            <a:r>
              <a:rPr lang="en-US" b="0" i="0" dirty="0">
                <a:effectLst/>
                <a:latin typeface="Century" panose="02040604050505020304" pitchFamily="18" charset="0"/>
              </a:rPr>
              <a:t>HP Smart Tank 670 All-in-One Printer</a:t>
            </a:r>
          </a:p>
          <a:p>
            <a:pPr algn="l"/>
            <a:r>
              <a:rPr lang="en-US" b="1" i="0" dirty="0">
                <a:effectLst/>
                <a:latin typeface="Century" panose="02040604050505020304" pitchFamily="18" charset="0"/>
              </a:rPr>
              <a:t>Low Cost - high volume, color printing</a:t>
            </a:r>
          </a:p>
        </p:txBody>
      </p:sp>
    </p:spTree>
    <p:extLst>
      <p:ext uri="{BB962C8B-B14F-4D97-AF65-F5344CB8AC3E}">
        <p14:creationId xmlns:p14="http://schemas.microsoft.com/office/powerpoint/2010/main" val="3174165184"/>
      </p:ext>
    </p:extLst>
  </p:cSld>
  <p:clrMapOvr>
    <a:masterClrMapping/>
  </p:clrMapOvr>
  <mc:AlternateContent xmlns:mc="http://schemas.openxmlformats.org/markup-compatibility/2006">
    <mc:Choice xmlns:p14="http://schemas.microsoft.com/office/powerpoint/2010/main" Requires="p14">
      <p:transition p14:dur="0" advClick="0" advTm="8000"/>
    </mc:Choice>
    <mc:Fallback>
      <p:transition advClick="0" advTm="8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3A856A1-A996-0961-FCD0-549398177107}"/>
              </a:ext>
            </a:extLst>
          </p:cNvPr>
          <p:cNvSpPr txBox="1"/>
          <p:nvPr/>
        </p:nvSpPr>
        <p:spPr>
          <a:xfrm>
            <a:off x="2455971" y="2109920"/>
            <a:ext cx="7780421" cy="2308324"/>
          </a:xfrm>
          <a:prstGeom prst="rect">
            <a:avLst/>
          </a:prstGeom>
          <a:noFill/>
        </p:spPr>
        <p:txBody>
          <a:bodyPr wrap="square" rtlCol="0">
            <a:spAutoFit/>
          </a:bodyPr>
          <a:lstStyle/>
          <a:p>
            <a:r>
              <a:rPr lang="en-IN" sz="3600" dirty="0">
                <a:solidFill>
                  <a:schemeClr val="bg1"/>
                </a:solidFill>
                <a:latin typeface="Century" panose="02040604050505020304" pitchFamily="18" charset="0"/>
              </a:rPr>
              <a:t>DETERMINE THE PLATFORM ON WHICH THE WEBSITE IS DEVELOPED ( USE ONLINE TOOLS TO DENTIFY</a:t>
            </a:r>
            <a:r>
              <a:rPr lang="en-IN" sz="3600" dirty="0">
                <a:solidFill>
                  <a:srgbClr val="909EE6"/>
                </a:solidFill>
                <a:latin typeface="Century" panose="02040604050505020304" pitchFamily="18" charset="0"/>
              </a:rPr>
              <a:t>)</a:t>
            </a:r>
            <a:endParaRPr lang="en-US" sz="3600" dirty="0">
              <a:solidFill>
                <a:srgbClr val="909EE6"/>
              </a:solidFill>
              <a:latin typeface="Century" panose="02040604050505020304" pitchFamily="18" charset="0"/>
            </a:endParaRPr>
          </a:p>
        </p:txBody>
      </p:sp>
    </p:spTree>
    <p:extLst>
      <p:ext uri="{BB962C8B-B14F-4D97-AF65-F5344CB8AC3E}">
        <p14:creationId xmlns:p14="http://schemas.microsoft.com/office/powerpoint/2010/main" val="40840494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8000">
        <p15:prstTrans prst="airplane" invX="1"/>
      </p:transition>
    </mc:Choice>
    <mc:Fallback>
      <p:transition spd="slow" advClick="0" advTm="8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appalyzer">
            <a:extLst>
              <a:ext uri="{FF2B5EF4-FFF2-40B4-BE49-F238E27FC236}">
                <a16:creationId xmlns:a16="http://schemas.microsoft.com/office/drawing/2014/main" id="{D0B23B30-CA0A-A554-2BB0-18777DDE6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424" y="2056296"/>
            <a:ext cx="7731888" cy="30665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577DDA-C046-0841-FB06-209FF7BC3CD9}"/>
              </a:ext>
            </a:extLst>
          </p:cNvPr>
          <p:cNvSpPr txBox="1"/>
          <p:nvPr/>
        </p:nvSpPr>
        <p:spPr>
          <a:xfrm>
            <a:off x="5036408" y="2361846"/>
            <a:ext cx="3577389" cy="523220"/>
          </a:xfrm>
          <a:prstGeom prst="rect">
            <a:avLst/>
          </a:prstGeom>
          <a:noFill/>
        </p:spPr>
        <p:txBody>
          <a:bodyPr wrap="square" rtlCol="0">
            <a:spAutoFit/>
          </a:bodyPr>
          <a:lstStyle/>
          <a:p>
            <a:r>
              <a:rPr lang="en-IN" sz="2800" b="1" dirty="0">
                <a:solidFill>
                  <a:schemeClr val="bg1"/>
                </a:solidFill>
                <a:latin typeface="Century" panose="02040604050505020304" pitchFamily="18" charset="0"/>
              </a:rPr>
              <a:t>USED TOOLS</a:t>
            </a:r>
            <a:endParaRPr lang="en-US" sz="2800" b="1" dirty="0">
              <a:solidFill>
                <a:schemeClr val="bg1"/>
              </a:solidFill>
              <a:latin typeface="Century" panose="02040604050505020304" pitchFamily="18" charset="0"/>
            </a:endParaRPr>
          </a:p>
        </p:txBody>
      </p:sp>
    </p:spTree>
    <p:extLst>
      <p:ext uri="{BB962C8B-B14F-4D97-AF65-F5344CB8AC3E}">
        <p14:creationId xmlns:p14="http://schemas.microsoft.com/office/powerpoint/2010/main" val="33859367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8000">
        <p15:prstTrans prst="peelOff"/>
      </p:transition>
    </mc:Choice>
    <mc:Fallback>
      <p:transition spd="slow"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34E3699-84E5-9F70-422C-29C80347C27E}"/>
              </a:ext>
            </a:extLst>
          </p:cNvPr>
          <p:cNvGrpSpPr/>
          <p:nvPr/>
        </p:nvGrpSpPr>
        <p:grpSpPr>
          <a:xfrm>
            <a:off x="160422" y="183156"/>
            <a:ext cx="11576380" cy="6462285"/>
            <a:chOff x="160422" y="183156"/>
            <a:chExt cx="11576380" cy="6462285"/>
          </a:xfrm>
        </p:grpSpPr>
        <p:pic>
          <p:nvPicPr>
            <p:cNvPr id="3" name="Picture 2">
              <a:extLst>
                <a:ext uri="{FF2B5EF4-FFF2-40B4-BE49-F238E27FC236}">
                  <a16:creationId xmlns:a16="http://schemas.microsoft.com/office/drawing/2014/main" id="{97339FB1-DE0A-ED79-043B-959DB7702257}"/>
                </a:ext>
              </a:extLst>
            </p:cNvPr>
            <p:cNvPicPr>
              <a:picLocks noChangeAspect="1"/>
            </p:cNvPicPr>
            <p:nvPr/>
          </p:nvPicPr>
          <p:blipFill rotWithShape="1">
            <a:blip r:embed="rId2">
              <a:extLst>
                <a:ext uri="{28A0092B-C50C-407E-A947-70E740481C1C}">
                  <a14:useLocalDpi xmlns:a14="http://schemas.microsoft.com/office/drawing/2010/main" val="0"/>
                </a:ext>
              </a:extLst>
            </a:blip>
            <a:srcRect t="28772" r="1137" b="4327"/>
            <a:stretch/>
          </p:blipFill>
          <p:spPr>
            <a:xfrm>
              <a:off x="160422" y="212558"/>
              <a:ext cx="3529262" cy="6432883"/>
            </a:xfrm>
            <a:prstGeom prst="rect">
              <a:avLst/>
            </a:prstGeom>
          </p:spPr>
        </p:pic>
        <p:pic>
          <p:nvPicPr>
            <p:cNvPr id="7" name="Picture 6">
              <a:extLst>
                <a:ext uri="{FF2B5EF4-FFF2-40B4-BE49-F238E27FC236}">
                  <a16:creationId xmlns:a16="http://schemas.microsoft.com/office/drawing/2014/main" id="{4FCF21F2-D7D2-673B-F5A7-700EEB786FB8}"/>
                </a:ext>
              </a:extLst>
            </p:cNvPr>
            <p:cNvPicPr>
              <a:picLocks noChangeAspect="1"/>
            </p:cNvPicPr>
            <p:nvPr/>
          </p:nvPicPr>
          <p:blipFill rotWithShape="1">
            <a:blip r:embed="rId3">
              <a:extLst>
                <a:ext uri="{28A0092B-C50C-407E-A947-70E740481C1C}">
                  <a14:useLocalDpi xmlns:a14="http://schemas.microsoft.com/office/drawing/2010/main" val="0"/>
                </a:ext>
              </a:extLst>
            </a:blip>
            <a:srcRect t="21287"/>
            <a:stretch/>
          </p:blipFill>
          <p:spPr>
            <a:xfrm>
              <a:off x="4183981" y="212558"/>
              <a:ext cx="3529262" cy="6432883"/>
            </a:xfrm>
            <a:prstGeom prst="rect">
              <a:avLst/>
            </a:prstGeom>
          </p:spPr>
        </p:pic>
        <p:pic>
          <p:nvPicPr>
            <p:cNvPr id="9" name="Picture 8">
              <a:extLst>
                <a:ext uri="{FF2B5EF4-FFF2-40B4-BE49-F238E27FC236}">
                  <a16:creationId xmlns:a16="http://schemas.microsoft.com/office/drawing/2014/main" id="{FCB537CD-EB72-02FC-9EAE-7168309E3082}"/>
                </a:ext>
              </a:extLst>
            </p:cNvPr>
            <p:cNvPicPr>
              <a:picLocks noChangeAspect="1"/>
            </p:cNvPicPr>
            <p:nvPr/>
          </p:nvPicPr>
          <p:blipFill rotWithShape="1">
            <a:blip r:embed="rId4">
              <a:extLst>
                <a:ext uri="{28A0092B-C50C-407E-A947-70E740481C1C}">
                  <a14:useLocalDpi xmlns:a14="http://schemas.microsoft.com/office/drawing/2010/main" val="0"/>
                </a:ext>
              </a:extLst>
            </a:blip>
            <a:srcRect t="5549" b="6608"/>
            <a:stretch/>
          </p:blipFill>
          <p:spPr>
            <a:xfrm>
              <a:off x="8207540" y="183156"/>
              <a:ext cx="3529262" cy="6462284"/>
            </a:xfrm>
            <a:prstGeom prst="rect">
              <a:avLst/>
            </a:prstGeom>
          </p:spPr>
        </p:pic>
      </p:grpSp>
    </p:spTree>
    <p:extLst>
      <p:ext uri="{BB962C8B-B14F-4D97-AF65-F5344CB8AC3E}">
        <p14:creationId xmlns:p14="http://schemas.microsoft.com/office/powerpoint/2010/main" val="32553428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8000">
        <p15:prstTrans prst="pageCurlSingle"/>
      </p:transition>
    </mc:Choice>
    <mc:Fallback>
      <p:transition spd="slow" advClick="0" advTm="8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12838-6137-6881-B79A-8401931992CB}"/>
              </a:ext>
            </a:extLst>
          </p:cNvPr>
          <p:cNvPicPr>
            <a:picLocks noChangeAspect="1"/>
          </p:cNvPicPr>
          <p:nvPr/>
        </p:nvPicPr>
        <p:blipFill rotWithShape="1">
          <a:blip r:embed="rId2">
            <a:extLst>
              <a:ext uri="{28A0092B-C50C-407E-A947-70E740481C1C}">
                <a14:useLocalDpi xmlns:a14="http://schemas.microsoft.com/office/drawing/2010/main" val="0"/>
              </a:ext>
            </a:extLst>
          </a:blip>
          <a:srcRect l="1041" t="16373" r="-4061" b="7604"/>
          <a:stretch/>
        </p:blipFill>
        <p:spPr>
          <a:xfrm>
            <a:off x="189497" y="144379"/>
            <a:ext cx="4005974" cy="6569242"/>
          </a:xfrm>
          <a:prstGeom prst="rect">
            <a:avLst/>
          </a:prstGeom>
        </p:spPr>
      </p:pic>
      <p:pic>
        <p:nvPicPr>
          <p:cNvPr id="5" name="Picture 4">
            <a:extLst>
              <a:ext uri="{FF2B5EF4-FFF2-40B4-BE49-F238E27FC236}">
                <a16:creationId xmlns:a16="http://schemas.microsoft.com/office/drawing/2014/main" id="{CC2CF809-E279-1DA4-484C-EEDB1DCF0F91}"/>
              </a:ext>
            </a:extLst>
          </p:cNvPr>
          <p:cNvPicPr>
            <a:picLocks noChangeAspect="1"/>
          </p:cNvPicPr>
          <p:nvPr/>
        </p:nvPicPr>
        <p:blipFill rotWithShape="1">
          <a:blip r:embed="rId3">
            <a:extLst>
              <a:ext uri="{28A0092B-C50C-407E-A947-70E740481C1C}">
                <a14:useLocalDpi xmlns:a14="http://schemas.microsoft.com/office/drawing/2010/main" val="0"/>
              </a:ext>
            </a:extLst>
          </a:blip>
          <a:srcRect t="23860" b="8772"/>
          <a:stretch/>
        </p:blipFill>
        <p:spPr>
          <a:xfrm>
            <a:off x="4195471" y="144379"/>
            <a:ext cx="3584950" cy="6569242"/>
          </a:xfrm>
          <a:prstGeom prst="rect">
            <a:avLst/>
          </a:prstGeom>
        </p:spPr>
      </p:pic>
      <p:pic>
        <p:nvPicPr>
          <p:cNvPr id="7" name="Picture 6">
            <a:extLst>
              <a:ext uri="{FF2B5EF4-FFF2-40B4-BE49-F238E27FC236}">
                <a16:creationId xmlns:a16="http://schemas.microsoft.com/office/drawing/2014/main" id="{9B649957-4209-0714-E78D-A73687DB2A5B}"/>
              </a:ext>
            </a:extLst>
          </p:cNvPr>
          <p:cNvPicPr>
            <a:picLocks noChangeAspect="1"/>
          </p:cNvPicPr>
          <p:nvPr/>
        </p:nvPicPr>
        <p:blipFill rotWithShape="1">
          <a:blip r:embed="rId4">
            <a:extLst>
              <a:ext uri="{28A0092B-C50C-407E-A947-70E740481C1C}">
                <a14:useLocalDpi xmlns:a14="http://schemas.microsoft.com/office/drawing/2010/main" val="0"/>
              </a:ext>
            </a:extLst>
          </a:blip>
          <a:srcRect t="4212" b="2105"/>
          <a:stretch/>
        </p:blipFill>
        <p:spPr>
          <a:xfrm>
            <a:off x="7996530" y="144380"/>
            <a:ext cx="3281069" cy="6569241"/>
          </a:xfrm>
          <a:prstGeom prst="rect">
            <a:avLst/>
          </a:prstGeom>
        </p:spPr>
      </p:pic>
    </p:spTree>
    <p:extLst>
      <p:ext uri="{BB962C8B-B14F-4D97-AF65-F5344CB8AC3E}">
        <p14:creationId xmlns:p14="http://schemas.microsoft.com/office/powerpoint/2010/main" val="33206783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8000">
        <p15:prstTrans prst="pageCurlSingle" invX="1"/>
      </p:transition>
    </mc:Choice>
    <mc:Fallback>
      <p:transition spd="slow" advClick="0" advTm="8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DA48FE-2EDA-13DB-D8D1-4DCF849C3A21}"/>
              </a:ext>
            </a:extLst>
          </p:cNvPr>
          <p:cNvPicPr>
            <a:picLocks noChangeAspect="1"/>
          </p:cNvPicPr>
          <p:nvPr/>
        </p:nvPicPr>
        <p:blipFill rotWithShape="1">
          <a:blip r:embed="rId2">
            <a:extLst>
              <a:ext uri="{28A0092B-C50C-407E-A947-70E740481C1C}">
                <a14:useLocalDpi xmlns:a14="http://schemas.microsoft.com/office/drawing/2010/main" val="0"/>
              </a:ext>
            </a:extLst>
          </a:blip>
          <a:srcRect t="5219"/>
          <a:stretch/>
        </p:blipFill>
        <p:spPr>
          <a:xfrm>
            <a:off x="542423" y="320842"/>
            <a:ext cx="3214435" cy="6220326"/>
          </a:xfrm>
          <a:prstGeom prst="rect">
            <a:avLst/>
          </a:prstGeom>
        </p:spPr>
      </p:pic>
      <p:pic>
        <p:nvPicPr>
          <p:cNvPr id="9" name="Picture 8">
            <a:extLst>
              <a:ext uri="{FF2B5EF4-FFF2-40B4-BE49-F238E27FC236}">
                <a16:creationId xmlns:a16="http://schemas.microsoft.com/office/drawing/2014/main" id="{0644AC7C-60CA-B58F-7884-8558B70BE276}"/>
              </a:ext>
            </a:extLst>
          </p:cNvPr>
          <p:cNvPicPr>
            <a:picLocks noChangeAspect="1"/>
          </p:cNvPicPr>
          <p:nvPr/>
        </p:nvPicPr>
        <p:blipFill rotWithShape="1">
          <a:blip r:embed="rId3">
            <a:extLst>
              <a:ext uri="{28A0092B-C50C-407E-A947-70E740481C1C}">
                <a14:useLocalDpi xmlns:a14="http://schemas.microsoft.com/office/drawing/2010/main" val="0"/>
              </a:ext>
            </a:extLst>
          </a:blip>
          <a:srcRect t="4678"/>
          <a:stretch/>
        </p:blipFill>
        <p:spPr>
          <a:xfrm>
            <a:off x="4071688" y="320842"/>
            <a:ext cx="3214435" cy="6220326"/>
          </a:xfrm>
          <a:prstGeom prst="rect">
            <a:avLst/>
          </a:prstGeom>
        </p:spPr>
      </p:pic>
      <p:pic>
        <p:nvPicPr>
          <p:cNvPr id="11" name="Picture 10">
            <a:extLst>
              <a:ext uri="{FF2B5EF4-FFF2-40B4-BE49-F238E27FC236}">
                <a16:creationId xmlns:a16="http://schemas.microsoft.com/office/drawing/2014/main" id="{0E22A8D5-F54A-CAE5-2297-2F6FEB274074}"/>
              </a:ext>
            </a:extLst>
          </p:cNvPr>
          <p:cNvPicPr>
            <a:picLocks noChangeAspect="1"/>
          </p:cNvPicPr>
          <p:nvPr/>
        </p:nvPicPr>
        <p:blipFill rotWithShape="1">
          <a:blip r:embed="rId4">
            <a:extLst>
              <a:ext uri="{28A0092B-C50C-407E-A947-70E740481C1C}">
                <a14:useLocalDpi xmlns:a14="http://schemas.microsoft.com/office/drawing/2010/main" val="0"/>
              </a:ext>
            </a:extLst>
          </a:blip>
          <a:srcRect t="5030" b="-7176"/>
          <a:stretch/>
        </p:blipFill>
        <p:spPr>
          <a:xfrm>
            <a:off x="7729288" y="320842"/>
            <a:ext cx="3455066" cy="6809005"/>
          </a:xfrm>
          <a:prstGeom prst="rect">
            <a:avLst/>
          </a:prstGeom>
        </p:spPr>
      </p:pic>
    </p:spTree>
    <p:extLst>
      <p:ext uri="{BB962C8B-B14F-4D97-AF65-F5344CB8AC3E}">
        <p14:creationId xmlns:p14="http://schemas.microsoft.com/office/powerpoint/2010/main" val="6850634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8000">
        <p15:prstTrans prst="pageCurlSingle"/>
      </p:transition>
    </mc:Choice>
    <mc:Fallback>
      <p:transition spd="slow" advClick="0" advTm="8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E6B5F6-4319-F0B3-D478-807B133C16C5}"/>
              </a:ext>
            </a:extLst>
          </p:cNvPr>
          <p:cNvSpPr txBox="1"/>
          <p:nvPr/>
        </p:nvSpPr>
        <p:spPr>
          <a:xfrm>
            <a:off x="3753853" y="890518"/>
            <a:ext cx="5743074" cy="769441"/>
          </a:xfrm>
          <a:prstGeom prst="rect">
            <a:avLst/>
          </a:prstGeom>
          <a:noFill/>
        </p:spPr>
        <p:txBody>
          <a:bodyPr wrap="square" rtlCol="0">
            <a:spAutoFit/>
          </a:bodyPr>
          <a:lstStyle/>
          <a:p>
            <a:r>
              <a:rPr lang="en-IN" sz="4400" b="1" dirty="0">
                <a:latin typeface="Century" panose="02040604050505020304" pitchFamily="18" charset="0"/>
              </a:rPr>
              <a:t>UI</a:t>
            </a:r>
            <a:r>
              <a:rPr lang="en-IN" sz="4000" b="1" dirty="0">
                <a:latin typeface="Century" panose="02040604050505020304" pitchFamily="18" charset="0"/>
              </a:rPr>
              <a:t> FRAMEWORKS</a:t>
            </a:r>
            <a:endParaRPr lang="en-US" sz="2800" b="1" dirty="0">
              <a:latin typeface="Century" panose="02040604050505020304" pitchFamily="18" charset="0"/>
            </a:endParaRPr>
          </a:p>
        </p:txBody>
      </p:sp>
      <p:pic>
        <p:nvPicPr>
          <p:cNvPr id="5122" name="Picture 2" descr="Image result for bootstrap">
            <a:extLst>
              <a:ext uri="{FF2B5EF4-FFF2-40B4-BE49-F238E27FC236}">
                <a16:creationId xmlns:a16="http://schemas.microsoft.com/office/drawing/2014/main" id="{43F2F609-CD04-0003-7806-D5AED83C3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442" y="2009341"/>
            <a:ext cx="3669877" cy="2787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E44D90-1C1D-CD63-CD99-71F6558E2B6A}"/>
              </a:ext>
            </a:extLst>
          </p:cNvPr>
          <p:cNvSpPr txBox="1"/>
          <p:nvPr/>
        </p:nvSpPr>
        <p:spPr>
          <a:xfrm>
            <a:off x="4885569" y="5145971"/>
            <a:ext cx="2830683" cy="369332"/>
          </a:xfrm>
          <a:prstGeom prst="rect">
            <a:avLst/>
          </a:prstGeom>
          <a:noFill/>
        </p:spPr>
        <p:txBody>
          <a:bodyPr wrap="square" rtlCol="0">
            <a:spAutoFit/>
          </a:bodyPr>
          <a:lstStyle/>
          <a:p>
            <a:r>
              <a:rPr lang="en-IN" dirty="0">
                <a:latin typeface="Century" panose="02040604050505020304" pitchFamily="18" charset="0"/>
              </a:rPr>
              <a:t>BOOTSTRAP (3.3.7)</a:t>
            </a:r>
            <a:endParaRPr lang="en-US" dirty="0">
              <a:latin typeface="Century" panose="02040604050505020304" pitchFamily="18" charset="0"/>
            </a:endParaRPr>
          </a:p>
        </p:txBody>
      </p:sp>
    </p:spTree>
    <p:extLst>
      <p:ext uri="{BB962C8B-B14F-4D97-AF65-F5344CB8AC3E}">
        <p14:creationId xmlns:p14="http://schemas.microsoft.com/office/powerpoint/2010/main" val="4098502568"/>
      </p:ext>
    </p:extLst>
  </p:cSld>
  <p:clrMapOvr>
    <a:masterClrMapping/>
  </p:clrMapOvr>
  <mc:AlternateContent xmlns:mc="http://schemas.openxmlformats.org/markup-compatibility/2006">
    <mc:Choice xmlns:p14="http://schemas.microsoft.com/office/powerpoint/2010/main" Requires="p14">
      <p:transition spd="slow" p14:dur="1400" advClick="0" advTm="8000">
        <p14:ripple/>
      </p:transition>
    </mc:Choice>
    <mc:Fallback>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4-08-19 at 10.41.00 PM (1)">
            <a:hlinkClick r:id="" action="ppaction://media"/>
          </p:cNvPr>
          <p:cNvPicPr>
            <a:picLocks noGr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8000">
        <p:fade/>
      </p:transition>
    </mc:Choice>
    <mc:Fallback>
      <p:transition spd="med"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60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1">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28CBF0-8809-D4DA-7255-89C4ED86ED68}"/>
              </a:ext>
            </a:extLst>
          </p:cNvPr>
          <p:cNvSpPr txBox="1"/>
          <p:nvPr/>
        </p:nvSpPr>
        <p:spPr>
          <a:xfrm>
            <a:off x="3577389" y="208547"/>
            <a:ext cx="5807242" cy="461665"/>
          </a:xfrm>
          <a:prstGeom prst="rect">
            <a:avLst/>
          </a:prstGeom>
          <a:noFill/>
        </p:spPr>
        <p:txBody>
          <a:bodyPr wrap="square" rtlCol="0">
            <a:spAutoFit/>
          </a:bodyPr>
          <a:lstStyle/>
          <a:p>
            <a:r>
              <a:rPr lang="en-IN" sz="2400" b="1" dirty="0">
                <a:latin typeface="Century" panose="02040604050505020304" pitchFamily="18" charset="0"/>
              </a:rPr>
              <a:t>4.RESPONSIVE DESIGN TESTING </a:t>
            </a:r>
            <a:endParaRPr lang="en-US" sz="2400" b="1" dirty="0">
              <a:latin typeface="Century" panose="02040604050505020304" pitchFamily="18" charset="0"/>
            </a:endParaRPr>
          </a:p>
        </p:txBody>
      </p:sp>
      <p:sp>
        <p:nvSpPr>
          <p:cNvPr id="7" name="TextBox 6">
            <a:extLst>
              <a:ext uri="{FF2B5EF4-FFF2-40B4-BE49-F238E27FC236}">
                <a16:creationId xmlns:a16="http://schemas.microsoft.com/office/drawing/2014/main" id="{6D3BEA32-D174-A01D-524B-C282D3F4383D}"/>
              </a:ext>
            </a:extLst>
          </p:cNvPr>
          <p:cNvSpPr txBox="1"/>
          <p:nvPr/>
        </p:nvSpPr>
        <p:spPr>
          <a:xfrm>
            <a:off x="1058778" y="976245"/>
            <a:ext cx="10523621" cy="5632311"/>
          </a:xfrm>
          <a:prstGeom prst="rect">
            <a:avLst/>
          </a:prstGeom>
          <a:noFill/>
        </p:spPr>
        <p:txBody>
          <a:bodyPr wrap="square">
            <a:spAutoFit/>
          </a:bodyPr>
          <a:lstStyle/>
          <a:p>
            <a:pPr marL="285750" indent="-285750">
              <a:buFont typeface="Wingdings" panose="05000000000000000000" pitchFamily="2" charset="2"/>
              <a:buChar char="Ø"/>
            </a:pPr>
            <a:r>
              <a:rPr lang="en-US" sz="2400" dirty="0">
                <a:hlinkClick r:id="rId2">
                  <a:extLst>
                    <a:ext uri="{A12FA001-AC4F-418D-AE19-62706E023703}">
                      <ahyp:hlinkClr xmlns:ahyp="http://schemas.microsoft.com/office/drawing/2018/hyperlinkcolor" val="tx"/>
                    </a:ext>
                  </a:extLst>
                </a:hlinkClick>
              </a:rPr>
              <a:t>HP Laptops - Latest Models &amp; Features - Shop HP.com India</a:t>
            </a:r>
            <a:r>
              <a:rPr lang="en-US" sz="2400" dirty="0"/>
              <a:t> (PAGESSPEED INSIGHT REPORT) :</a:t>
            </a:r>
            <a:r>
              <a:rPr lang="en-US" sz="2400" dirty="0" err="1">
                <a:hlinkClick r:id="rId3">
                  <a:extLst>
                    <a:ext uri="{A12FA001-AC4F-418D-AE19-62706E023703}">
                      <ahyp:hlinkClr xmlns:ahyp="http://schemas.microsoft.com/office/drawing/2018/hyperlinkcolor" val="tx"/>
                    </a:ext>
                  </a:extLst>
                </a:hlinkClick>
              </a:rPr>
              <a:t>PageSpeed</a:t>
            </a:r>
            <a:r>
              <a:rPr lang="en-US" sz="2400" dirty="0">
                <a:hlinkClick r:id="rId3">
                  <a:extLst>
                    <a:ext uri="{A12FA001-AC4F-418D-AE19-62706E023703}">
                      <ahyp:hlinkClr xmlns:ahyp="http://schemas.microsoft.com/office/drawing/2018/hyperlinkcolor" val="tx"/>
                    </a:ext>
                  </a:extLst>
                </a:hlinkClick>
              </a:rPr>
              <a:t> Insights (WebDAV)</a:t>
            </a:r>
            <a:endParaRPr lang="en-US" sz="2400" dirty="0"/>
          </a:p>
          <a:p>
            <a:endParaRPr lang="en-US" sz="2400" dirty="0"/>
          </a:p>
          <a:p>
            <a:pPr marL="285750" indent="-285750">
              <a:buFont typeface="Wingdings" panose="05000000000000000000" pitchFamily="2" charset="2"/>
              <a:buChar char="Ø"/>
            </a:pPr>
            <a:r>
              <a:rPr lang="en-US" sz="2400" dirty="0">
                <a:hlinkClick r:id="rId4">
                  <a:extLst>
                    <a:ext uri="{A12FA001-AC4F-418D-AE19-62706E023703}">
                      <ahyp:hlinkClr xmlns:ahyp="http://schemas.microsoft.com/office/drawing/2018/hyperlinkcolor" val="tx"/>
                    </a:ext>
                  </a:extLst>
                </a:hlinkClick>
              </a:rPr>
              <a:t>HP Desktop PCs - Windows &amp; Intel - Shop HP.com India</a:t>
            </a:r>
            <a:r>
              <a:rPr lang="en-US" sz="2400" dirty="0"/>
              <a:t> (PAGESSPEED INSIGHT REPORT)</a:t>
            </a:r>
            <a:r>
              <a:rPr lang="en-US" sz="2400" dirty="0">
                <a:hlinkClick r:id="rId5">
                  <a:extLst>
                    <a:ext uri="{A12FA001-AC4F-418D-AE19-62706E023703}">
                      <ahyp:hlinkClr xmlns:ahyp="http://schemas.microsoft.com/office/drawing/2018/hyperlinkcolor" val="tx"/>
                    </a:ext>
                  </a:extLst>
                </a:hlinkClick>
              </a:rPr>
              <a:t> </a:t>
            </a:r>
            <a:r>
              <a:rPr lang="en-US" sz="2400" dirty="0" err="1">
                <a:hlinkClick r:id="rId5">
                  <a:extLst>
                    <a:ext uri="{A12FA001-AC4F-418D-AE19-62706E023703}">
                      <ahyp:hlinkClr xmlns:ahyp="http://schemas.microsoft.com/office/drawing/2018/hyperlinkcolor" val="tx"/>
                    </a:ext>
                  </a:extLst>
                </a:hlinkClick>
              </a:rPr>
              <a:t>PageSpeed</a:t>
            </a:r>
            <a:r>
              <a:rPr lang="en-US" sz="2400" dirty="0">
                <a:hlinkClick r:id="rId5">
                  <a:extLst>
                    <a:ext uri="{A12FA001-AC4F-418D-AE19-62706E023703}">
                      <ahyp:hlinkClr xmlns:ahyp="http://schemas.microsoft.com/office/drawing/2018/hyperlinkcolor" val="tx"/>
                    </a:ext>
                  </a:extLst>
                </a:hlinkClick>
              </a:rPr>
              <a:t> Insights (</a:t>
            </a:r>
            <a:r>
              <a:rPr lang="en-US" sz="2400" dirty="0" err="1">
                <a:hlinkClick r:id="rId5">
                  <a:extLst>
                    <a:ext uri="{A12FA001-AC4F-418D-AE19-62706E023703}">
                      <ahyp:hlinkClr xmlns:ahyp="http://schemas.microsoft.com/office/drawing/2018/hyperlinkcolor" val="tx"/>
                    </a:ext>
                  </a:extLst>
                </a:hlinkClick>
              </a:rPr>
              <a:t>web.dev</a:t>
            </a:r>
            <a:r>
              <a:rPr lang="en-US" sz="2400" dirty="0">
                <a:hlinkClick r:id="rId5">
                  <a:extLst>
                    <a:ext uri="{A12FA001-AC4F-418D-AE19-62706E023703}">
                      <ahyp:hlinkClr xmlns:ahyp="http://schemas.microsoft.com/office/drawing/2018/hyperlinkcolor" val="tx"/>
                    </a:ext>
                  </a:extLst>
                </a:hlinkClick>
              </a:rPr>
              <a:t>)</a:t>
            </a:r>
            <a:endParaRPr lang="en-US" sz="2400" dirty="0"/>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hlinkClick r:id="rId6">
                  <a:extLst>
                    <a:ext uri="{A12FA001-AC4F-418D-AE19-62706E023703}">
                      <ahyp:hlinkClr xmlns:ahyp="http://schemas.microsoft.com/office/drawing/2018/hyperlinkcolor" val="tx"/>
                    </a:ext>
                  </a:extLst>
                </a:hlinkClick>
              </a:rPr>
              <a:t>  Printers for Home &amp; Business - Shop HP.com India</a:t>
            </a:r>
            <a:r>
              <a:rPr lang="en-US" sz="2400" dirty="0"/>
              <a:t> (PAGESSPEED INSIGHT REPORT)</a:t>
            </a:r>
            <a:r>
              <a:rPr lang="en-US" sz="2400" dirty="0">
                <a:hlinkClick r:id="rId5">
                  <a:extLst>
                    <a:ext uri="{A12FA001-AC4F-418D-AE19-62706E023703}">
                      <ahyp:hlinkClr xmlns:ahyp="http://schemas.microsoft.com/office/drawing/2018/hyperlinkcolor" val="tx"/>
                    </a:ext>
                  </a:extLst>
                </a:hlinkClick>
              </a:rPr>
              <a:t> </a:t>
            </a:r>
            <a:r>
              <a:rPr lang="en-US" sz="2400" dirty="0" err="1">
                <a:hlinkClick r:id="rId7">
                  <a:extLst>
                    <a:ext uri="{A12FA001-AC4F-418D-AE19-62706E023703}">
                      <ahyp:hlinkClr xmlns:ahyp="http://schemas.microsoft.com/office/drawing/2018/hyperlinkcolor" val="tx"/>
                    </a:ext>
                  </a:extLst>
                </a:hlinkClick>
              </a:rPr>
              <a:t>PageSpeed</a:t>
            </a:r>
            <a:r>
              <a:rPr lang="en-US" sz="2400" dirty="0">
                <a:hlinkClick r:id="rId7">
                  <a:extLst>
                    <a:ext uri="{A12FA001-AC4F-418D-AE19-62706E023703}">
                      <ahyp:hlinkClr xmlns:ahyp="http://schemas.microsoft.com/office/drawing/2018/hyperlinkcolor" val="tx"/>
                    </a:ext>
                  </a:extLst>
                </a:hlinkClick>
              </a:rPr>
              <a:t> Insights (</a:t>
            </a:r>
            <a:r>
              <a:rPr lang="en-US" sz="2400" dirty="0" err="1">
                <a:hlinkClick r:id="rId7">
                  <a:extLst>
                    <a:ext uri="{A12FA001-AC4F-418D-AE19-62706E023703}">
                      <ahyp:hlinkClr xmlns:ahyp="http://schemas.microsoft.com/office/drawing/2018/hyperlinkcolor" val="tx"/>
                    </a:ext>
                  </a:extLst>
                </a:hlinkClick>
              </a:rPr>
              <a:t>web.dev</a:t>
            </a:r>
            <a:r>
              <a:rPr lang="en-US" sz="2400" dirty="0">
                <a:hlinkClick r:id="rId7">
                  <a:extLst>
                    <a:ext uri="{A12FA001-AC4F-418D-AE19-62706E023703}">
                      <ahyp:hlinkClr xmlns:ahyp="http://schemas.microsoft.com/office/drawing/2018/hyperlinkcolor" val="tx"/>
                    </a:ext>
                  </a:extLst>
                </a:hlinkClick>
              </a:rPr>
              <a:t>)</a:t>
            </a:r>
            <a:endParaRPr lang="en-US" sz="2400" dirty="0"/>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hlinkClick r:id="rId8">
                  <a:extLst>
                    <a:ext uri="{A12FA001-AC4F-418D-AE19-62706E023703}">
                      <ahyp:hlinkClr xmlns:ahyp="http://schemas.microsoft.com/office/drawing/2018/hyperlinkcolor" val="tx"/>
                    </a:ext>
                  </a:extLst>
                </a:hlinkClick>
              </a:rPr>
              <a:t>HP Printer Cartridge - Ink &amp; Toner for Printers - Shop HP.com India</a:t>
            </a:r>
            <a:r>
              <a:rPr lang="en-US" sz="2400" dirty="0"/>
              <a:t> (PAGESSPEED INSIGHT REPORT)</a:t>
            </a:r>
            <a:r>
              <a:rPr lang="en-US" sz="2400" dirty="0">
                <a:hlinkClick r:id="rId9">
                  <a:extLst>
                    <a:ext uri="{A12FA001-AC4F-418D-AE19-62706E023703}">
                      <ahyp:hlinkClr xmlns:ahyp="http://schemas.microsoft.com/office/drawing/2018/hyperlinkcolor" val="tx"/>
                    </a:ext>
                  </a:extLst>
                </a:hlinkClick>
              </a:rPr>
              <a:t> </a:t>
            </a:r>
            <a:r>
              <a:rPr lang="en-US" sz="2400" dirty="0" err="1">
                <a:hlinkClick r:id="rId9">
                  <a:extLst>
                    <a:ext uri="{A12FA001-AC4F-418D-AE19-62706E023703}">
                      <ahyp:hlinkClr xmlns:ahyp="http://schemas.microsoft.com/office/drawing/2018/hyperlinkcolor" val="tx"/>
                    </a:ext>
                  </a:extLst>
                </a:hlinkClick>
              </a:rPr>
              <a:t>PageSpeed</a:t>
            </a:r>
            <a:r>
              <a:rPr lang="en-US" sz="2400" dirty="0">
                <a:hlinkClick r:id="rId9">
                  <a:extLst>
                    <a:ext uri="{A12FA001-AC4F-418D-AE19-62706E023703}">
                      <ahyp:hlinkClr xmlns:ahyp="http://schemas.microsoft.com/office/drawing/2018/hyperlinkcolor" val="tx"/>
                    </a:ext>
                  </a:extLst>
                </a:hlinkClick>
              </a:rPr>
              <a:t> Insights (</a:t>
            </a:r>
            <a:r>
              <a:rPr lang="en-US" sz="2400" dirty="0" err="1">
                <a:hlinkClick r:id="rId9">
                  <a:extLst>
                    <a:ext uri="{A12FA001-AC4F-418D-AE19-62706E023703}">
                      <ahyp:hlinkClr xmlns:ahyp="http://schemas.microsoft.com/office/drawing/2018/hyperlinkcolor" val="tx"/>
                    </a:ext>
                  </a:extLst>
                </a:hlinkClick>
              </a:rPr>
              <a:t>web.dev</a:t>
            </a:r>
            <a:r>
              <a:rPr lang="en-US" sz="2400" dirty="0">
                <a:hlinkClick r:id="rId9">
                  <a:extLst>
                    <a:ext uri="{A12FA001-AC4F-418D-AE19-62706E023703}">
                      <ahyp:hlinkClr xmlns:ahyp="http://schemas.microsoft.com/office/drawing/2018/hyperlinkcolor" val="tx"/>
                    </a:ext>
                  </a:extLst>
                </a:hlinkClick>
              </a:rPr>
              <a:t>)</a:t>
            </a:r>
            <a:endParaRPr lang="en-US" sz="2400" dirty="0"/>
          </a:p>
          <a:p>
            <a:pPr marL="285750" indent="-285750">
              <a:buFont typeface="Wingdings" panose="05000000000000000000" pitchFamily="2" charset="2"/>
              <a:buChar char="Ø"/>
            </a:pPr>
            <a:endParaRPr lang="en-US" sz="2400" dirty="0"/>
          </a:p>
          <a:p>
            <a:pPr marL="285750" indent="-285750">
              <a:buFont typeface="Wingdings" panose="05000000000000000000" pitchFamily="2" charset="2"/>
              <a:buChar char="Ø"/>
            </a:pPr>
            <a:r>
              <a:rPr lang="en-US" sz="2400" dirty="0">
                <a:hlinkClick r:id="rId10">
                  <a:extLst>
                    <a:ext uri="{A12FA001-AC4F-418D-AE19-62706E023703}">
                      <ahyp:hlinkClr xmlns:ahyp="http://schemas.microsoft.com/office/drawing/2018/hyperlinkcolor" val="tx"/>
                    </a:ext>
                  </a:extLst>
                </a:hlinkClick>
              </a:rPr>
              <a:t>HP Monitors - Price &amp; Features - Shop HP.com India</a:t>
            </a:r>
            <a:r>
              <a:rPr lang="en-US" sz="2400" dirty="0"/>
              <a:t> (PAGESSPEED INSIGHT REPORT)</a:t>
            </a:r>
            <a:r>
              <a:rPr lang="en-US" sz="2400" dirty="0">
                <a:hlinkClick r:id="rId5">
                  <a:extLst>
                    <a:ext uri="{A12FA001-AC4F-418D-AE19-62706E023703}">
                      <ahyp:hlinkClr xmlns:ahyp="http://schemas.microsoft.com/office/drawing/2018/hyperlinkcolor" val="tx"/>
                    </a:ext>
                  </a:extLst>
                </a:hlinkClick>
              </a:rPr>
              <a:t> </a:t>
            </a:r>
            <a:r>
              <a:rPr lang="en-US" sz="2400" dirty="0" err="1">
                <a:solidFill>
                  <a:srgbClr val="72CEBB"/>
                </a:solidFill>
                <a:hlinkClick r:id="rId11">
                  <a:extLst>
                    <a:ext uri="{A12FA001-AC4F-418D-AE19-62706E023703}">
                      <ahyp:hlinkClr xmlns:ahyp="http://schemas.microsoft.com/office/drawing/2018/hyperlinkcolor" val="tx"/>
                    </a:ext>
                  </a:extLst>
                </a:hlinkClick>
              </a:rPr>
              <a:t>PageSpeed</a:t>
            </a:r>
            <a:r>
              <a:rPr lang="en-US" sz="2400" dirty="0">
                <a:solidFill>
                  <a:srgbClr val="72CEBB"/>
                </a:solidFill>
                <a:hlinkClick r:id="rId11">
                  <a:extLst>
                    <a:ext uri="{A12FA001-AC4F-418D-AE19-62706E023703}">
                      <ahyp:hlinkClr xmlns:ahyp="http://schemas.microsoft.com/office/drawing/2018/hyperlinkcolor" val="tx"/>
                    </a:ext>
                  </a:extLst>
                </a:hlinkClick>
              </a:rPr>
              <a:t> Insights (</a:t>
            </a:r>
            <a:r>
              <a:rPr lang="en-US" sz="2400" dirty="0" err="1">
                <a:solidFill>
                  <a:srgbClr val="72CEBB"/>
                </a:solidFill>
                <a:hlinkClick r:id="rId11">
                  <a:extLst>
                    <a:ext uri="{A12FA001-AC4F-418D-AE19-62706E023703}">
                      <ahyp:hlinkClr xmlns:ahyp="http://schemas.microsoft.com/office/drawing/2018/hyperlinkcolor" val="tx"/>
                    </a:ext>
                  </a:extLst>
                </a:hlinkClick>
              </a:rPr>
              <a:t>web.dev</a:t>
            </a:r>
            <a:r>
              <a:rPr lang="en-US" sz="2400" dirty="0">
                <a:hlinkClick r:id="rId11">
                  <a:extLst>
                    <a:ext uri="{A12FA001-AC4F-418D-AE19-62706E023703}">
                      <ahyp:hlinkClr xmlns:ahyp="http://schemas.microsoft.com/office/drawing/2018/hyperlinkcolor" val="tx"/>
                    </a:ext>
                  </a:extLst>
                </a:hlinkClick>
              </a:rPr>
              <a:t>)</a:t>
            </a:r>
            <a:endParaRPr lang="en-US" sz="2400" dirty="0"/>
          </a:p>
          <a:p>
            <a:endParaRPr lang="en-US" sz="2400" dirty="0"/>
          </a:p>
        </p:txBody>
      </p:sp>
    </p:spTree>
    <p:extLst>
      <p:ext uri="{BB962C8B-B14F-4D97-AF65-F5344CB8AC3E}">
        <p14:creationId xmlns:p14="http://schemas.microsoft.com/office/powerpoint/2010/main" val="26736969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advTm="8000">
        <p15:prstTrans prst="origami"/>
      </p:transition>
    </mc:Choice>
    <mc:Fallback>
      <p:transition spd="slow" advClick="0" advTm="8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1BF889-05D8-C8A1-D1C5-D9FE67F0F2A7}"/>
              </a:ext>
            </a:extLst>
          </p:cNvPr>
          <p:cNvSpPr txBox="1"/>
          <p:nvPr/>
        </p:nvSpPr>
        <p:spPr>
          <a:xfrm>
            <a:off x="489284" y="0"/>
            <a:ext cx="11213432" cy="7078861"/>
          </a:xfrm>
          <a:prstGeom prst="rect">
            <a:avLst/>
          </a:prstGeom>
          <a:noFill/>
        </p:spPr>
        <p:txBody>
          <a:bodyPr wrap="square">
            <a:spAutoFit/>
          </a:bodyPr>
          <a:lstStyle/>
          <a:p>
            <a:pPr marL="0" lvl="0" indent="0" algn="l" rtl="0">
              <a:spcBef>
                <a:spcPts val="0"/>
              </a:spcBef>
              <a:spcAft>
                <a:spcPts val="0"/>
              </a:spcAft>
              <a:buClr>
                <a:schemeClr val="dk1"/>
              </a:buClr>
              <a:buSzPts val="275"/>
              <a:buFont typeface="Arial"/>
              <a:buNone/>
            </a:pPr>
            <a:r>
              <a:rPr lang="en-US" sz="2000" b="1" dirty="0"/>
              <a:t>5.Identify the website design mistakes to avoid, such as cluttered layouts and slow loading times</a:t>
            </a:r>
            <a:endParaRPr lang="en-US" sz="1200" dirty="0"/>
          </a:p>
          <a:p>
            <a:pPr marL="0" lvl="0" indent="0" algn="l" rtl="0">
              <a:spcBef>
                <a:spcPts val="1200"/>
              </a:spcBef>
              <a:spcAft>
                <a:spcPts val="0"/>
              </a:spcAft>
              <a:buClr>
                <a:schemeClr val="dk1"/>
              </a:buClr>
              <a:buSzPts val="275"/>
              <a:buFont typeface="Arial"/>
              <a:buNone/>
            </a:pPr>
            <a:r>
              <a:rPr lang="en-US" sz="1800" b="1" dirty="0"/>
              <a:t>Cluttered Layouts:</a:t>
            </a:r>
            <a:r>
              <a:rPr lang="en-US" sz="1800" dirty="0"/>
              <a:t> Avoid overcrowding your website with too much content or design elements. A cluttered layout can overwhelm visitors and make it difficult for them to find the information they're looking for. Keep your design clean and organized, with plenty of white space to help guide the user's eye.</a:t>
            </a:r>
          </a:p>
          <a:p>
            <a:pPr marL="0" lvl="0" indent="0" algn="l" rtl="0">
              <a:spcBef>
                <a:spcPts val="1200"/>
              </a:spcBef>
              <a:spcAft>
                <a:spcPts val="0"/>
              </a:spcAft>
              <a:buClr>
                <a:schemeClr val="dk1"/>
              </a:buClr>
              <a:buSzPts val="275"/>
              <a:buFont typeface="Arial"/>
              <a:buNone/>
            </a:pPr>
            <a:r>
              <a:rPr lang="en-US" sz="1800" b="1" dirty="0"/>
              <a:t>Slow Loading Times:</a:t>
            </a:r>
            <a:r>
              <a:rPr lang="en-US" sz="1800" dirty="0"/>
              <a:t> Large images, excessive animations, and bulky code can slow down your website's loading times, leading to a poor user experience. Optimize your images and code, use caching and content delivery networks (CDNs), and minimize the use of large files or scripts to ensure fast loading times.</a:t>
            </a:r>
          </a:p>
          <a:p>
            <a:pPr marL="0" lvl="0" indent="0" algn="l" rtl="0">
              <a:spcBef>
                <a:spcPts val="1200"/>
              </a:spcBef>
              <a:spcAft>
                <a:spcPts val="0"/>
              </a:spcAft>
              <a:buClr>
                <a:schemeClr val="dk1"/>
              </a:buClr>
              <a:buSzPts val="275"/>
              <a:buFont typeface="Arial"/>
              <a:buNone/>
            </a:pPr>
            <a:r>
              <a:rPr lang="en-US" sz="1800" b="1" dirty="0"/>
              <a:t>Poor Navigation:</a:t>
            </a:r>
            <a:r>
              <a:rPr lang="en-US" sz="1800" dirty="0"/>
              <a:t> Complex or confusing navigation can make it hard for users to find their way around your website. Keep your navigation simple and intuitive, with clear labels and logical hierarchy. Use breadcrumbs, search bars, and sitemaps to help users easily navigate your site.</a:t>
            </a:r>
          </a:p>
          <a:p>
            <a:pPr marL="0" lvl="0" indent="0" algn="l" rtl="0">
              <a:spcBef>
                <a:spcPts val="1200"/>
              </a:spcBef>
              <a:spcAft>
                <a:spcPts val="0"/>
              </a:spcAft>
              <a:buClr>
                <a:schemeClr val="dk1"/>
              </a:buClr>
              <a:buSzPts val="275"/>
              <a:buFont typeface="Arial"/>
              <a:buNone/>
            </a:pPr>
            <a:r>
              <a:rPr lang="en-US" sz="1800" b="1" dirty="0"/>
              <a:t>Lack of Mobile Optimization:</a:t>
            </a:r>
            <a:r>
              <a:rPr lang="en-US" sz="1800" dirty="0"/>
              <a:t> With an increasing number of users accessing websites on mobile devices, it's essential to ensure your site is optimized for mobile. Use responsive design to ensure your site looks and functions well on all devices, and consider mobile-specific features such as touch-friendly buttons and simplified menus.</a:t>
            </a:r>
          </a:p>
          <a:p>
            <a:pPr marL="0" lvl="0" indent="0" algn="l" rtl="0">
              <a:spcBef>
                <a:spcPts val="1200"/>
              </a:spcBef>
              <a:spcAft>
                <a:spcPts val="0"/>
              </a:spcAft>
              <a:buClr>
                <a:schemeClr val="dk1"/>
              </a:buClr>
              <a:buSzPts val="275"/>
              <a:buFont typeface="Arial"/>
              <a:buNone/>
            </a:pPr>
            <a:r>
              <a:rPr lang="en-US" sz="1800" b="1" dirty="0"/>
              <a:t>Inconsistent Design:</a:t>
            </a:r>
            <a:r>
              <a:rPr lang="en-US" sz="1800" dirty="0"/>
              <a:t> Inconsistent design elements, such as varying colors, fonts, and styles, can make your website look unprofessional and confusing. Use a consistent design language across your site, with uniform colors, fonts, and layout styles, to create a cohesive and visually appealing user experience.</a:t>
            </a:r>
          </a:p>
          <a:p>
            <a:pPr marL="0" lvl="0" indent="0" algn="l" rtl="0">
              <a:spcBef>
                <a:spcPts val="1200"/>
              </a:spcBef>
              <a:spcAft>
                <a:spcPts val="0"/>
              </a:spcAft>
              <a:buClr>
                <a:schemeClr val="dk1"/>
              </a:buClr>
              <a:buSzPts val="275"/>
              <a:buFont typeface="Arial"/>
              <a:buNone/>
            </a:pPr>
            <a:endParaRPr lang="en-US" sz="1200" dirty="0"/>
          </a:p>
        </p:txBody>
      </p:sp>
    </p:spTree>
    <p:extLst>
      <p:ext uri="{BB962C8B-B14F-4D97-AF65-F5344CB8AC3E}">
        <p14:creationId xmlns:p14="http://schemas.microsoft.com/office/powerpoint/2010/main" val="30262422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8000">
        <p15:prstTrans prst="crush"/>
      </p:transition>
    </mc:Choice>
    <mc:Fallback>
      <p:transition spd="slow" advClick="0" advTm="8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10B79-DBFA-6C08-5F97-B31CACA30836}"/>
              </a:ext>
            </a:extLst>
          </p:cNvPr>
          <p:cNvSpPr txBox="1"/>
          <p:nvPr/>
        </p:nvSpPr>
        <p:spPr>
          <a:xfrm>
            <a:off x="457200" y="487025"/>
            <a:ext cx="11277600" cy="5663089"/>
          </a:xfrm>
          <a:prstGeom prst="rect">
            <a:avLst/>
          </a:prstGeom>
          <a:noFill/>
        </p:spPr>
        <p:txBody>
          <a:bodyPr wrap="square" rtlCol="0">
            <a:spAutoFit/>
          </a:bodyPr>
          <a:lstStyle/>
          <a:p>
            <a:pPr marL="0" lvl="0" indent="0" algn="l" rtl="0">
              <a:spcBef>
                <a:spcPts val="0"/>
              </a:spcBef>
              <a:spcAft>
                <a:spcPts val="0"/>
              </a:spcAft>
              <a:buClr>
                <a:schemeClr val="dk1"/>
              </a:buClr>
              <a:buSzPct val="38560"/>
              <a:buFont typeface="Arial"/>
              <a:buNone/>
            </a:pPr>
            <a:r>
              <a:rPr lang="en-US" sz="2400" b="1" dirty="0"/>
              <a:t>6.Providing a list of best practices for creating visually appealing and user-friendly website designs</a:t>
            </a:r>
          </a:p>
          <a:p>
            <a:pPr marL="0" lvl="0" indent="0" algn="l" rtl="0">
              <a:spcBef>
                <a:spcPts val="1200"/>
              </a:spcBef>
              <a:spcAft>
                <a:spcPts val="0"/>
              </a:spcAft>
              <a:buClr>
                <a:schemeClr val="dk1"/>
              </a:buClr>
              <a:buSzPct val="49894"/>
              <a:buFont typeface="Arial"/>
              <a:buNone/>
            </a:pPr>
            <a:r>
              <a:rPr lang="en-US" sz="1800" b="1" dirty="0"/>
              <a:t>Fast Loading Times:</a:t>
            </a:r>
            <a:r>
              <a:rPr lang="en-US" sz="1800" dirty="0"/>
              <a:t> Optimize images, minimize HTTP requests, and use caching to ensure fast loading times and a smooth user experience</a:t>
            </a:r>
            <a:endParaRPr lang="en-US" dirty="0"/>
          </a:p>
          <a:p>
            <a:pPr marL="0" lvl="0" indent="0" algn="l" rtl="0">
              <a:spcBef>
                <a:spcPts val="1200"/>
              </a:spcBef>
              <a:spcAft>
                <a:spcPts val="0"/>
              </a:spcAft>
              <a:buClr>
                <a:schemeClr val="dk1"/>
              </a:buClr>
              <a:buSzPct val="49894"/>
              <a:buFont typeface="Arial"/>
              <a:buNone/>
            </a:pPr>
            <a:r>
              <a:rPr lang="en-US" sz="1800" b="1" dirty="0"/>
              <a:t>Readable Typography: </a:t>
            </a:r>
            <a:r>
              <a:rPr lang="en-US" sz="1800" dirty="0"/>
              <a:t>Use readable fonts, appropriate font sizes, and contrast between text and background colors to ensure content is easy to read.</a:t>
            </a:r>
          </a:p>
          <a:p>
            <a:pPr marL="0" lvl="0" indent="0" algn="l" rtl="0">
              <a:spcBef>
                <a:spcPts val="1200"/>
              </a:spcBef>
              <a:spcAft>
                <a:spcPts val="0"/>
              </a:spcAft>
              <a:buClr>
                <a:schemeClr val="dk1"/>
              </a:buClr>
              <a:buSzPct val="49894"/>
              <a:buFont typeface="Arial"/>
              <a:buNone/>
            </a:pPr>
            <a:r>
              <a:rPr lang="en-US" sz="1800" b="1" dirty="0"/>
              <a:t>Accessible Design: </a:t>
            </a:r>
            <a:r>
              <a:rPr lang="en-US" sz="1800" dirty="0"/>
              <a:t>Ensure your website is accessible to users with disabilities by following accessibility guidelines and providing alternative text for images and other non-text content.</a:t>
            </a:r>
          </a:p>
          <a:p>
            <a:pPr marL="0" lvl="0" indent="0" algn="l" rtl="0">
              <a:spcBef>
                <a:spcPts val="1200"/>
              </a:spcBef>
              <a:spcAft>
                <a:spcPts val="0"/>
              </a:spcAft>
              <a:buClr>
                <a:schemeClr val="dk1"/>
              </a:buClr>
              <a:buSzPct val="49894"/>
              <a:buFont typeface="Arial"/>
              <a:buNone/>
            </a:pPr>
            <a:r>
              <a:rPr lang="en-US" sz="1800" b="1" dirty="0"/>
              <a:t>Clear Call-to-Action (CTA):</a:t>
            </a:r>
            <a:r>
              <a:rPr lang="en-US" sz="1800" dirty="0"/>
              <a:t> Use clear and prominent CTAs to guide users towards desired actions, such as signing up for a newsletter or making a purchase.</a:t>
            </a:r>
          </a:p>
          <a:p>
            <a:pPr marL="0" lvl="0" indent="0" algn="l" rtl="0">
              <a:spcBef>
                <a:spcPts val="1200"/>
              </a:spcBef>
              <a:spcAft>
                <a:spcPts val="0"/>
              </a:spcAft>
              <a:buClr>
                <a:schemeClr val="dk1"/>
              </a:buClr>
              <a:buSzPct val="49894"/>
              <a:buFont typeface="Arial"/>
              <a:buNone/>
            </a:pPr>
            <a:r>
              <a:rPr lang="en-US" sz="1800" b="1" dirty="0"/>
              <a:t>Regular Updates and Maintenance:</a:t>
            </a:r>
            <a:r>
              <a:rPr lang="en-US" sz="1800" dirty="0"/>
              <a:t> Keep your website up to date with fresh content, regular maintenance, and security updates to ensure a positive user experience.</a:t>
            </a:r>
          </a:p>
          <a:p>
            <a:pPr marL="0" lvl="0" indent="0" algn="l" rtl="0">
              <a:spcBef>
                <a:spcPts val="1200"/>
              </a:spcBef>
              <a:spcAft>
                <a:spcPts val="0"/>
              </a:spcAft>
              <a:buClr>
                <a:schemeClr val="dk1"/>
              </a:buClr>
              <a:buSzPct val="61111"/>
              <a:buFont typeface="Arial"/>
              <a:buNone/>
            </a:pPr>
            <a:endParaRPr lang="en-US" dirty="0"/>
          </a:p>
          <a:p>
            <a:pPr marL="0" lvl="0" indent="0" algn="l" rtl="0">
              <a:spcBef>
                <a:spcPts val="1200"/>
              </a:spcBef>
              <a:spcAft>
                <a:spcPts val="1200"/>
              </a:spcAft>
              <a:buNone/>
            </a:pPr>
            <a:endParaRPr lang="en-US" dirty="0"/>
          </a:p>
          <a:p>
            <a:endParaRPr lang="en-US" dirty="0"/>
          </a:p>
        </p:txBody>
      </p:sp>
    </p:spTree>
    <p:extLst>
      <p:ext uri="{BB962C8B-B14F-4D97-AF65-F5344CB8AC3E}">
        <p14:creationId xmlns:p14="http://schemas.microsoft.com/office/powerpoint/2010/main" val="29974676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8000">
        <p15:prstTrans prst="fallOver"/>
      </p:transition>
    </mc:Choice>
    <mc:Fallback>
      <p:transition spd="slow" advClick="0" advTm="8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697966-6EB0-98A2-A8BD-29F275A4900D}"/>
              </a:ext>
            </a:extLst>
          </p:cNvPr>
          <p:cNvSpPr txBox="1"/>
          <p:nvPr/>
        </p:nvSpPr>
        <p:spPr>
          <a:xfrm>
            <a:off x="816144" y="969052"/>
            <a:ext cx="9416714" cy="4124206"/>
          </a:xfrm>
          <a:prstGeom prst="rect">
            <a:avLst/>
          </a:prstGeom>
          <a:noFill/>
        </p:spPr>
        <p:txBody>
          <a:bodyPr wrap="square">
            <a:spAutoFit/>
          </a:bodyPr>
          <a:lstStyle/>
          <a:p>
            <a:pPr marL="0" lvl="0" indent="0" algn="l" rtl="0">
              <a:spcBef>
                <a:spcPts val="0"/>
              </a:spcBef>
              <a:spcAft>
                <a:spcPts val="0"/>
              </a:spcAft>
              <a:buNone/>
            </a:pPr>
            <a:r>
              <a:rPr lang="en-US" sz="2000" b="1" dirty="0">
                <a:latin typeface="Century" panose="02040604050505020304" pitchFamily="18" charset="0"/>
              </a:rPr>
              <a:t>Findings </a:t>
            </a:r>
          </a:p>
          <a:p>
            <a:pPr marL="457200" lvl="0" indent="-323850" algn="l" rtl="0">
              <a:spcBef>
                <a:spcPts val="1200"/>
              </a:spcBef>
              <a:spcAft>
                <a:spcPts val="0"/>
              </a:spcAft>
              <a:buClr>
                <a:schemeClr val="dk1"/>
              </a:buClr>
              <a:buSzPts val="1500"/>
              <a:buAutoNum type="arabicPeriod"/>
            </a:pPr>
            <a:r>
              <a:rPr lang="en-US" sz="1800" b="1" dirty="0">
                <a:latin typeface="Century" panose="02040604050505020304" pitchFamily="18" charset="0"/>
              </a:rPr>
              <a:t>Slow Loading Times</a:t>
            </a:r>
          </a:p>
          <a:p>
            <a:pPr marL="457200" lvl="0" indent="-323850" algn="l" rtl="0">
              <a:spcBef>
                <a:spcPts val="0"/>
              </a:spcBef>
              <a:spcAft>
                <a:spcPts val="0"/>
              </a:spcAft>
              <a:buClr>
                <a:schemeClr val="dk1"/>
              </a:buClr>
              <a:buSzPts val="1500"/>
              <a:buAutoNum type="arabicPeriod"/>
            </a:pPr>
            <a:r>
              <a:rPr lang="en-US" sz="1800" b="1" dirty="0">
                <a:latin typeface="Century" panose="02040604050505020304" pitchFamily="18" charset="0"/>
              </a:rPr>
              <a:t>Poor Navigation </a:t>
            </a:r>
          </a:p>
          <a:p>
            <a:pPr marL="457200" lvl="0" indent="-323850" algn="l" rtl="0">
              <a:spcBef>
                <a:spcPts val="0"/>
              </a:spcBef>
              <a:spcAft>
                <a:spcPts val="0"/>
              </a:spcAft>
              <a:buClr>
                <a:schemeClr val="dk1"/>
              </a:buClr>
              <a:buSzPts val="1500"/>
              <a:buAutoNum type="arabicPeriod"/>
            </a:pPr>
            <a:r>
              <a:rPr lang="en-US" sz="1800" b="1" dirty="0">
                <a:latin typeface="Century" panose="02040604050505020304" pitchFamily="18" charset="0"/>
              </a:rPr>
              <a:t>Lack of Mobile Optimization</a:t>
            </a:r>
          </a:p>
          <a:p>
            <a:pPr marL="457200" lvl="0" indent="-323850" algn="l" rtl="0">
              <a:spcBef>
                <a:spcPts val="0"/>
              </a:spcBef>
              <a:spcAft>
                <a:spcPts val="0"/>
              </a:spcAft>
              <a:buClr>
                <a:schemeClr val="dk1"/>
              </a:buClr>
              <a:buSzPts val="1500"/>
              <a:buAutoNum type="arabicPeriod"/>
            </a:pPr>
            <a:r>
              <a:rPr lang="en-US" sz="1800" b="1" dirty="0">
                <a:latin typeface="Century" panose="02040604050505020304" pitchFamily="18" charset="0"/>
              </a:rPr>
              <a:t>Inconsistent Design</a:t>
            </a:r>
          </a:p>
          <a:p>
            <a:pPr marL="457200" lvl="0" indent="0" algn="l" rtl="0">
              <a:spcBef>
                <a:spcPts val="1200"/>
              </a:spcBef>
              <a:spcAft>
                <a:spcPts val="0"/>
              </a:spcAft>
              <a:buNone/>
            </a:pPr>
            <a:endParaRPr lang="en-US" sz="2000" b="1" dirty="0">
              <a:latin typeface="Century" panose="02040604050505020304" pitchFamily="18" charset="0"/>
            </a:endParaRPr>
          </a:p>
          <a:p>
            <a:pPr marL="0" lvl="0" indent="0" algn="l" rtl="0">
              <a:spcBef>
                <a:spcPts val="1200"/>
              </a:spcBef>
              <a:spcAft>
                <a:spcPts val="0"/>
              </a:spcAft>
              <a:buNone/>
            </a:pPr>
            <a:r>
              <a:rPr lang="en-US" sz="2000" b="1" dirty="0">
                <a:latin typeface="Century" panose="02040604050505020304" pitchFamily="18" charset="0"/>
              </a:rPr>
              <a:t>Recommendations</a:t>
            </a:r>
          </a:p>
          <a:p>
            <a:pPr marL="457200" lvl="0" indent="-323850" algn="l" rtl="0">
              <a:spcBef>
                <a:spcPts val="1200"/>
              </a:spcBef>
              <a:spcAft>
                <a:spcPts val="0"/>
              </a:spcAft>
              <a:buClr>
                <a:schemeClr val="dk1"/>
              </a:buClr>
              <a:buSzPts val="1500"/>
              <a:buAutoNum type="arabicPeriod"/>
            </a:pPr>
            <a:r>
              <a:rPr lang="en-US" sz="1800" b="1" dirty="0">
                <a:latin typeface="Century" panose="02040604050505020304" pitchFamily="18" charset="0"/>
              </a:rPr>
              <a:t>Fast Loading Times</a:t>
            </a:r>
          </a:p>
          <a:p>
            <a:pPr marL="457200" lvl="0" indent="-323850" algn="l" rtl="0">
              <a:spcBef>
                <a:spcPts val="0"/>
              </a:spcBef>
              <a:spcAft>
                <a:spcPts val="0"/>
              </a:spcAft>
              <a:buClr>
                <a:schemeClr val="dk1"/>
              </a:buClr>
              <a:buSzPts val="1500"/>
              <a:buAutoNum type="arabicPeriod"/>
            </a:pPr>
            <a:r>
              <a:rPr lang="en-US" sz="1800" b="1" dirty="0">
                <a:latin typeface="Century" panose="02040604050505020304" pitchFamily="18" charset="0"/>
              </a:rPr>
              <a:t>High-Quality Images and Graphics</a:t>
            </a:r>
          </a:p>
          <a:p>
            <a:pPr marL="457200" lvl="0" indent="-323850" algn="l" rtl="0">
              <a:spcBef>
                <a:spcPts val="0"/>
              </a:spcBef>
              <a:spcAft>
                <a:spcPts val="0"/>
              </a:spcAft>
              <a:buClr>
                <a:schemeClr val="dk1"/>
              </a:buClr>
              <a:buSzPts val="1500"/>
              <a:buAutoNum type="arabicPeriod"/>
            </a:pPr>
            <a:r>
              <a:rPr lang="en-US" sz="1800" b="1" dirty="0">
                <a:latin typeface="Century" panose="02040604050505020304" pitchFamily="18" charset="0"/>
              </a:rPr>
              <a:t>Readable Typography</a:t>
            </a:r>
          </a:p>
          <a:p>
            <a:pPr marL="457200" lvl="0" indent="-323850" algn="l" rtl="0">
              <a:spcBef>
                <a:spcPts val="0"/>
              </a:spcBef>
              <a:spcAft>
                <a:spcPts val="0"/>
              </a:spcAft>
              <a:buClr>
                <a:schemeClr val="dk1"/>
              </a:buClr>
              <a:buSzPts val="1500"/>
              <a:buAutoNum type="arabicPeriod"/>
            </a:pPr>
            <a:r>
              <a:rPr lang="en-US" sz="1800" b="1" dirty="0">
                <a:latin typeface="Century" panose="02040604050505020304" pitchFamily="18" charset="0"/>
              </a:rPr>
              <a:t>Accessible Design</a:t>
            </a:r>
          </a:p>
          <a:p>
            <a:pPr marL="457200" lvl="0" indent="-323850" algn="l" rtl="0">
              <a:spcBef>
                <a:spcPts val="0"/>
              </a:spcBef>
              <a:spcAft>
                <a:spcPts val="0"/>
              </a:spcAft>
              <a:buClr>
                <a:schemeClr val="dk1"/>
              </a:buClr>
              <a:buSzPts val="1500"/>
              <a:buAutoNum type="arabicPeriod"/>
            </a:pPr>
            <a:r>
              <a:rPr lang="en-US" sz="1800" b="1" dirty="0">
                <a:latin typeface="Century" panose="02040604050505020304" pitchFamily="18" charset="0"/>
              </a:rPr>
              <a:t>Regular Updates and Maintenance</a:t>
            </a:r>
          </a:p>
        </p:txBody>
      </p:sp>
    </p:spTree>
    <p:extLst>
      <p:ext uri="{BB962C8B-B14F-4D97-AF65-F5344CB8AC3E}">
        <p14:creationId xmlns:p14="http://schemas.microsoft.com/office/powerpoint/2010/main" val="3927168442"/>
      </p:ext>
    </p:extLst>
  </p:cSld>
  <p:clrMapOvr>
    <a:masterClrMapping/>
  </p:clrMapOvr>
  <mc:AlternateContent xmlns:mc="http://schemas.openxmlformats.org/markup-compatibility/2006">
    <mc:Choice xmlns:p14="http://schemas.microsoft.com/office/powerpoint/2010/main" Requires="p14">
      <p:transition spd="slow" p14:dur="3000" advClick="0" advTm="8000">
        <p14:shred/>
      </p:transition>
    </mc:Choice>
    <mc:Fallback>
      <p:transition spd="slow" advClick="0" advTm="8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E9E8FF-1ADD-9244-B13B-1A472CAFBE12}"/>
              </a:ext>
            </a:extLst>
          </p:cNvPr>
          <p:cNvSpPr txBox="1"/>
          <p:nvPr/>
        </p:nvSpPr>
        <p:spPr>
          <a:xfrm>
            <a:off x="0" y="164031"/>
            <a:ext cx="4203031" cy="369332"/>
          </a:xfrm>
          <a:prstGeom prst="rect">
            <a:avLst/>
          </a:prstGeom>
          <a:noFill/>
        </p:spPr>
        <p:txBody>
          <a:bodyPr wrap="square" rtlCol="0">
            <a:spAutoFit/>
          </a:bodyPr>
          <a:lstStyle/>
          <a:p>
            <a:r>
              <a:rPr lang="en-IN" dirty="0">
                <a:latin typeface="Century" panose="02040604050505020304" pitchFamily="18" charset="0"/>
              </a:rPr>
              <a:t>7.LANDING PAGE DESIGN</a:t>
            </a:r>
            <a:endParaRPr lang="en-US" dirty="0">
              <a:latin typeface="Century" panose="02040604050505020304" pitchFamily="18" charset="0"/>
            </a:endParaRPr>
          </a:p>
        </p:txBody>
      </p:sp>
      <p:pic>
        <p:nvPicPr>
          <p:cNvPr id="4" name="HP PROJECT (1)">
            <a:hlinkClick r:id="" action="ppaction://media"/>
            <a:extLst>
              <a:ext uri="{FF2B5EF4-FFF2-40B4-BE49-F238E27FC236}">
                <a16:creationId xmlns:a16="http://schemas.microsoft.com/office/drawing/2014/main" id="{72112C1B-883F-8E2A-5412-F8D9DDEA56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1962"/>
            <a:ext cx="12192000" cy="6286038"/>
          </a:xfrm>
          <a:prstGeom prst="rect">
            <a:avLst/>
          </a:prstGeom>
        </p:spPr>
      </p:pic>
    </p:spTree>
    <p:extLst>
      <p:ext uri="{BB962C8B-B14F-4D97-AF65-F5344CB8AC3E}">
        <p14:creationId xmlns:p14="http://schemas.microsoft.com/office/powerpoint/2010/main" val="3998889870"/>
      </p:ext>
    </p:extLst>
  </p:cSld>
  <p:clrMapOvr>
    <a:masterClrMapping/>
  </p:clrMapOvr>
  <mc:AlternateContent xmlns:mc="http://schemas.openxmlformats.org/markup-compatibility/2006">
    <mc:Choice xmlns:p14="http://schemas.microsoft.com/office/powerpoint/2010/main" Requires="p14">
      <p:transition spd="slow" p14:dur="4000" advClick="0" advTm="8000">
        <p14:vortex/>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A5D1AFD-2AA7-0421-2173-14213789720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978968" y="3095009"/>
            <a:ext cx="3881989" cy="2185005"/>
          </a:xfrm>
          <a:prstGeom prst="rect">
            <a:avLst/>
          </a:prstGeom>
        </p:spPr>
      </p:pic>
      <p:pic>
        <p:nvPicPr>
          <p:cNvPr id="15" name="Picture 14">
            <a:extLst>
              <a:ext uri="{FF2B5EF4-FFF2-40B4-BE49-F238E27FC236}">
                <a16:creationId xmlns:a16="http://schemas.microsoft.com/office/drawing/2014/main" id="{AD2EB792-509C-3E01-0414-7C85415574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50" y="0"/>
            <a:ext cx="2371419" cy="1334770"/>
          </a:xfrm>
          <a:prstGeom prst="rect">
            <a:avLst/>
          </a:prstGeom>
        </p:spPr>
      </p:pic>
      <p:sp>
        <p:nvSpPr>
          <p:cNvPr id="17" name="Oval 16">
            <a:extLst>
              <a:ext uri="{FF2B5EF4-FFF2-40B4-BE49-F238E27FC236}">
                <a16:creationId xmlns:a16="http://schemas.microsoft.com/office/drawing/2014/main" id="{3B626918-8DE8-7C96-F026-C1B099229CBD}"/>
              </a:ext>
            </a:extLst>
          </p:cNvPr>
          <p:cNvSpPr/>
          <p:nvPr/>
        </p:nvSpPr>
        <p:spPr>
          <a:xfrm>
            <a:off x="1813369" y="3130637"/>
            <a:ext cx="2181725" cy="2113751"/>
          </a:xfrm>
          <a:prstGeom prst="ellipse">
            <a:avLst/>
          </a:prstGeom>
          <a:solidFill>
            <a:schemeClr val="accent1">
              <a:alpha val="12000"/>
            </a:schemeClr>
          </a:solidFill>
          <a:ln w="76200" cmpd="sng">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A6675B4-878B-A3BF-2F3E-8CAABF88E884}"/>
              </a:ext>
            </a:extLst>
          </p:cNvPr>
          <p:cNvSpPr txBox="1"/>
          <p:nvPr/>
        </p:nvSpPr>
        <p:spPr>
          <a:xfrm rot="16200000">
            <a:off x="-2008873" y="2993665"/>
            <a:ext cx="5401383" cy="584775"/>
          </a:xfrm>
          <a:prstGeom prst="rect">
            <a:avLst/>
          </a:prstGeom>
          <a:noFill/>
        </p:spPr>
        <p:txBody>
          <a:bodyPr wrap="square" rtlCol="0">
            <a:spAutoFit/>
          </a:bodyPr>
          <a:lstStyle/>
          <a:p>
            <a:r>
              <a:rPr lang="en-IN" sz="3200" dirty="0">
                <a:latin typeface="Mongolian Baiti" panose="03000500000000000000" pitchFamily="66" charset="0"/>
                <a:cs typeface="Mongolian Baiti" panose="03000500000000000000" pitchFamily="66" charset="0"/>
              </a:rPr>
              <a:t>HEWLETT PACKARD</a:t>
            </a:r>
            <a:endParaRPr lang="en-US" sz="3200" dirty="0">
              <a:latin typeface="Mongolian Baiti" panose="03000500000000000000" pitchFamily="66" charset="0"/>
              <a:cs typeface="Mongolian Baiti" panose="03000500000000000000" pitchFamily="66" charset="0"/>
            </a:endParaRPr>
          </a:p>
        </p:txBody>
      </p:sp>
      <mc:AlternateContent xmlns:mc="http://schemas.openxmlformats.org/markup-compatibility/2006">
        <mc:Choice xmlns:pslz="http://schemas.microsoft.com/office/powerpoint/2016/slidezoom" Requires="pslz">
          <p:graphicFrame>
            <p:nvGraphicFramePr>
              <p:cNvPr id="56" name="Slide Zoom 55">
                <a:extLst>
                  <a:ext uri="{FF2B5EF4-FFF2-40B4-BE49-F238E27FC236}">
                    <a16:creationId xmlns:a16="http://schemas.microsoft.com/office/drawing/2014/main" id="{C4C5D612-6BF6-A91C-C108-6D87475A2D3D}"/>
                  </a:ext>
                </a:extLst>
              </p:cNvPr>
              <p:cNvGraphicFramePr>
                <a:graphicFrameLocks noChangeAspect="1"/>
              </p:cNvGraphicFramePr>
              <p:nvPr>
                <p:extLst>
                  <p:ext uri="{D42A27DB-BD31-4B8C-83A1-F6EECF244321}">
                    <p14:modId xmlns:p14="http://schemas.microsoft.com/office/powerpoint/2010/main" val="1116241233"/>
                  </p:ext>
                </p:extLst>
              </p:nvPr>
            </p:nvGraphicFramePr>
            <p:xfrm>
              <a:off x="4902322" y="3492510"/>
              <a:ext cx="2567231" cy="2590676"/>
            </p:xfrm>
            <a:graphic>
              <a:graphicData uri="http://schemas.microsoft.com/office/powerpoint/2016/slidezoom">
                <pslz:sldZm>
                  <pslz:sldZmObj sldId="261" cId="28287652">
                    <pslz:zmPr id="{D1DBCD8F-1CC0-4DB3-8944-BAB25E837274}"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567231" cy="2590676"/>
                        </a:xfrm>
                        <a:prstGeom prst="rect">
                          <a:avLst/>
                        </a:prstGeom>
                        <a:effectLst>
                          <a:outerShdw blurRad="50800" dist="50800" dir="5400000" sx="109000" sy="109000" algn="ctr" rotWithShape="0">
                            <a:schemeClr val="tx1"/>
                          </a:outerShdw>
                        </a:effectLst>
                      </p166:spPr>
                    </pslz:zmPr>
                  </pslz:sldZmObj>
                </pslz:sldZm>
              </a:graphicData>
            </a:graphic>
          </p:graphicFrame>
        </mc:Choice>
        <mc:Fallback>
          <p:pic>
            <p:nvPicPr>
              <p:cNvPr id="56" name="Slide Zoom 55">
                <a:hlinkClick r:id="rId8" action="ppaction://hlinksldjump"/>
                <a:extLst>
                  <a:ext uri="{FF2B5EF4-FFF2-40B4-BE49-F238E27FC236}">
                    <a16:creationId xmlns:a16="http://schemas.microsoft.com/office/drawing/2014/main" id="{C4C5D612-6BF6-A91C-C108-6D87475A2D3D}"/>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4902322" y="3492510"/>
                <a:ext cx="2567231" cy="2590676"/>
              </a:xfrm>
              <a:prstGeom prst="rect">
                <a:avLst/>
              </a:prstGeom>
              <a:effectLst>
                <a:outerShdw blurRad="50800" dist="50800" dir="5400000" sx="109000" sy="109000" algn="ctr" rotWithShape="0">
                  <a:schemeClr val="tx1"/>
                </a:outerShdw>
              </a:effectLst>
            </p:spPr>
          </p:pic>
        </mc:Fallback>
      </mc:AlternateContent>
      <mc:AlternateContent xmlns:mc="http://schemas.openxmlformats.org/markup-compatibility/2006">
        <mc:Choice xmlns:pslz="http://schemas.microsoft.com/office/powerpoint/2016/slidezoom" Requires="pslz">
          <p:graphicFrame>
            <p:nvGraphicFramePr>
              <p:cNvPr id="58" name="Slide Zoom 57">
                <a:extLst>
                  <a:ext uri="{FF2B5EF4-FFF2-40B4-BE49-F238E27FC236}">
                    <a16:creationId xmlns:a16="http://schemas.microsoft.com/office/drawing/2014/main" id="{AE8E3E1F-6823-9F5B-2ED3-288F0AF68099}"/>
                  </a:ext>
                </a:extLst>
              </p:cNvPr>
              <p:cNvGraphicFramePr>
                <a:graphicFrameLocks noChangeAspect="1"/>
              </p:cNvGraphicFramePr>
              <p:nvPr>
                <p:extLst>
                  <p:ext uri="{D42A27DB-BD31-4B8C-83A1-F6EECF244321}">
                    <p14:modId xmlns:p14="http://schemas.microsoft.com/office/powerpoint/2010/main" val="2300098470"/>
                  </p:ext>
                </p:extLst>
              </p:nvPr>
            </p:nvGraphicFramePr>
            <p:xfrm>
              <a:off x="6901643" y="774814"/>
              <a:ext cx="2373492" cy="2355823"/>
            </p:xfrm>
            <a:graphic>
              <a:graphicData uri="http://schemas.microsoft.com/office/powerpoint/2016/slidezoom">
                <pslz:sldZm>
                  <pslz:sldZmObj sldId="263" cId="3689207704">
                    <pslz:zmPr id="{F605B283-340D-4915-9077-5A18B02F6FD6}"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373492" cy="2355823"/>
                        </a:xfrm>
                        <a:prstGeom prst="rect">
                          <a:avLst/>
                        </a:prstGeom>
                        <a:effectLst>
                          <a:outerShdw blurRad="50800" dist="50800" dir="5400000" sx="103000" sy="103000" algn="ctr" rotWithShape="0">
                            <a:schemeClr val="tx2"/>
                          </a:outerShdw>
                        </a:effectLst>
                      </p166:spPr>
                    </pslz:zmPr>
                  </pslz:sldZmObj>
                </pslz:sldZm>
              </a:graphicData>
            </a:graphic>
          </p:graphicFrame>
        </mc:Choice>
        <mc:Fallback>
          <p:pic>
            <p:nvPicPr>
              <p:cNvPr id="58" name="Slide Zoom 57">
                <a:hlinkClick r:id="rId10" action="ppaction://hlinksldjump"/>
                <a:extLst>
                  <a:ext uri="{FF2B5EF4-FFF2-40B4-BE49-F238E27FC236}">
                    <a16:creationId xmlns:a16="http://schemas.microsoft.com/office/drawing/2014/main" id="{AE8E3E1F-6823-9F5B-2ED3-288F0AF68099}"/>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6901643" y="774814"/>
                <a:ext cx="2373492" cy="2355823"/>
              </a:xfrm>
              <a:prstGeom prst="rect">
                <a:avLst/>
              </a:prstGeom>
              <a:effectLst>
                <a:outerShdw blurRad="50800" dist="50800" dir="5400000" sx="103000" sy="103000" algn="ctr" rotWithShape="0">
                  <a:schemeClr val="tx2"/>
                </a:outerShdw>
              </a:effectLst>
            </p:spPr>
          </p:pic>
        </mc:Fallback>
      </mc:AlternateContent>
      <p:cxnSp>
        <p:nvCxnSpPr>
          <p:cNvPr id="60" name="Straight Connector 59">
            <a:extLst>
              <a:ext uri="{FF2B5EF4-FFF2-40B4-BE49-F238E27FC236}">
                <a16:creationId xmlns:a16="http://schemas.microsoft.com/office/drawing/2014/main" id="{67EA1D71-2AD6-A9B7-6C47-E55BD395E35B}"/>
              </a:ext>
            </a:extLst>
          </p:cNvPr>
          <p:cNvCxnSpPr>
            <a:cxnSpLocks/>
          </p:cNvCxnSpPr>
          <p:nvPr/>
        </p:nvCxnSpPr>
        <p:spPr>
          <a:xfrm>
            <a:off x="4096933" y="4214000"/>
            <a:ext cx="514565" cy="271121"/>
          </a:xfrm>
          <a:prstGeom prst="line">
            <a:avLst/>
          </a:prstGeom>
          <a:ln w="76200">
            <a:solidFill>
              <a:schemeClr val="tx1"/>
            </a:solidFill>
            <a:tailEnd type="oval"/>
          </a:ln>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2F62BFC5-AE6F-13D3-7E7D-D21973537A32}"/>
              </a:ext>
            </a:extLst>
          </p:cNvPr>
          <p:cNvCxnSpPr>
            <a:cxnSpLocks/>
          </p:cNvCxnSpPr>
          <p:nvPr/>
        </p:nvCxnSpPr>
        <p:spPr>
          <a:xfrm flipV="1">
            <a:off x="6800980" y="3007552"/>
            <a:ext cx="474154" cy="521951"/>
          </a:xfrm>
          <a:prstGeom prst="line">
            <a:avLst/>
          </a:prstGeom>
          <a:ln w="76200">
            <a:solidFill>
              <a:schemeClr val="tx1"/>
            </a:solidFill>
            <a:tailEnd type="oval"/>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9BA08167-7E24-C10A-7DF7-6090536C8792}"/>
              </a:ext>
            </a:extLst>
          </p:cNvPr>
          <p:cNvCxnSpPr>
            <a:cxnSpLocks/>
          </p:cNvCxnSpPr>
          <p:nvPr/>
        </p:nvCxnSpPr>
        <p:spPr>
          <a:xfrm>
            <a:off x="9118515" y="2729763"/>
            <a:ext cx="635085" cy="538764"/>
          </a:xfrm>
          <a:prstGeom prst="line">
            <a:avLst/>
          </a:prstGeom>
          <a:ln w="76200">
            <a:solidFill>
              <a:schemeClr val="tx1"/>
            </a:solidFill>
            <a:tailEnd type="oval"/>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3E0A5781-A16F-66A5-7057-8BC97DC0EF5F}"/>
                  </a:ext>
                </a:extLst>
              </p:cNvPr>
              <p:cNvGraphicFramePr>
                <a:graphicFrameLocks noChangeAspect="1"/>
              </p:cNvGraphicFramePr>
              <p:nvPr>
                <p:extLst>
                  <p:ext uri="{D42A27DB-BD31-4B8C-83A1-F6EECF244321}">
                    <p14:modId xmlns:p14="http://schemas.microsoft.com/office/powerpoint/2010/main" val="3738945672"/>
                  </p:ext>
                </p:extLst>
              </p:nvPr>
            </p:nvGraphicFramePr>
            <p:xfrm>
              <a:off x="8911228" y="3396068"/>
              <a:ext cx="2576785" cy="2590676"/>
            </p:xfrm>
            <a:graphic>
              <a:graphicData uri="http://schemas.microsoft.com/office/powerpoint/2016/slidezoom">
                <pslz:sldZm>
                  <pslz:sldZmObj sldId="273" cId="59003941">
                    <pslz:zmPr id="{3A061548-1BBA-4668-B1D5-0CB86255FD28}" imageType="cover" transitionDur="1000" showBg="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576785" cy="2590676"/>
                        </a:xfrm>
                        <a:prstGeom prst="rect">
                          <a:avLst/>
                        </a:prstGeom>
                        <a:effectLst>
                          <a:outerShdw blurRad="50800" dist="50800" dir="5400000" algn="ctr" rotWithShape="0">
                            <a:schemeClr val="tx1"/>
                          </a:outerShdw>
                        </a:effectLst>
                      </p166:spPr>
                    </pslz:zmPr>
                  </pslz:sldZmObj>
                </pslz:sldZm>
              </a:graphicData>
            </a:graphic>
          </p:graphicFrame>
        </mc:Choice>
        <mc:Fallback>
          <p:pic>
            <p:nvPicPr>
              <p:cNvPr id="4" name="Slide Zoom 3">
                <a:hlinkClick r:id="rId12" action="ppaction://hlinksldjump"/>
                <a:extLst>
                  <a:ext uri="{FF2B5EF4-FFF2-40B4-BE49-F238E27FC236}">
                    <a16:creationId xmlns:a16="http://schemas.microsoft.com/office/drawing/2014/main" id="{3E0A5781-A16F-66A5-7057-8BC97DC0EF5F}"/>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8911228" y="3396068"/>
                <a:ext cx="2576785" cy="2590676"/>
              </a:xfrm>
              <a:prstGeom prst="rect">
                <a:avLst/>
              </a:prstGeom>
              <a:effectLst>
                <a:outerShdw blurRad="50800" dist="50800" dir="5400000" algn="ctr" rotWithShape="0">
                  <a:schemeClr val="tx1"/>
                </a:outerShdw>
              </a:effectLst>
            </p:spPr>
          </p:pic>
        </mc:Fallback>
      </mc:AlternateContent>
      <p:pic>
        <p:nvPicPr>
          <p:cNvPr id="5" name="Good-Morning(chosic.com)">
            <a:hlinkClick r:id="" action="ppaction://media"/>
            <a:extLst>
              <a:ext uri="{FF2B5EF4-FFF2-40B4-BE49-F238E27FC236}">
                <a16:creationId xmlns:a16="http://schemas.microsoft.com/office/drawing/2014/main" id="{3CFC5F42-8685-D6CD-4B4D-65FD36A17FE1}"/>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347810697"/>
      </p:ext>
    </p:extLst>
  </p:cSld>
  <p:clrMapOvr>
    <a:masterClrMapping/>
  </p:clrMapOvr>
  <mc:AlternateContent xmlns:mc="http://schemas.openxmlformats.org/markup-compatibility/2006">
    <mc:Choice xmlns:p14="http://schemas.microsoft.com/office/powerpoint/2010/main" Requires="p14">
      <p:transition spd="slow" p14:dur="4000" advClick="0" advTm="8000">
        <p14:vortex/>
      </p:transition>
    </mc:Choice>
    <mc:Fallback>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6CCAEFC-27A5-F569-E129-CCA5716FF5C7}"/>
              </a:ext>
            </a:extLst>
          </p:cNvPr>
          <p:cNvSpPr/>
          <p:nvPr/>
        </p:nvSpPr>
        <p:spPr>
          <a:xfrm>
            <a:off x="1122948" y="395036"/>
            <a:ext cx="6737684" cy="6342647"/>
          </a:xfrm>
          <a:prstGeom prst="ellipse">
            <a:avLst/>
          </a:prstGeom>
          <a:solidFill>
            <a:srgbClr val="0070C0">
              <a:alpha val="54000"/>
            </a:srgbClr>
          </a:solidFill>
          <a:ln w="60325" cmpd="thickThi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D6016BE-7E41-6C34-1114-B83E03732EFA}"/>
              </a:ext>
            </a:extLst>
          </p:cNvPr>
          <p:cNvSpPr txBox="1"/>
          <p:nvPr/>
        </p:nvSpPr>
        <p:spPr>
          <a:xfrm>
            <a:off x="2550695" y="1028343"/>
            <a:ext cx="4427621" cy="5078313"/>
          </a:xfrm>
          <a:prstGeom prst="rect">
            <a:avLst/>
          </a:prstGeom>
          <a:noFill/>
        </p:spPr>
        <p:txBody>
          <a:bodyPr wrap="square" rtlCol="0">
            <a:spAutoFit/>
          </a:bodyPr>
          <a:lstStyle/>
          <a:p>
            <a:pPr algn="l"/>
            <a:r>
              <a:rPr lang="en-US" sz="3600" b="0" i="0" dirty="0">
                <a:effectLst/>
                <a:latin typeface="Algerian" panose="04020705040A02060702" pitchFamily="82" charset="0"/>
              </a:rPr>
              <a:t>Introduction</a:t>
            </a:r>
          </a:p>
          <a:p>
            <a:pPr algn="l">
              <a:buFont typeface="Arial" panose="020B0604020202020204" pitchFamily="34" charset="0"/>
              <a:buChar char="•"/>
            </a:pPr>
            <a:r>
              <a:rPr lang="en-US" b="0" i="0" dirty="0">
                <a:effectLst/>
                <a:latin typeface="Algerian" panose="04020705040A02060702" pitchFamily="82" charset="0"/>
              </a:rPr>
              <a:t>An American multinational information technology company headquartered in Palo Alto, California.</a:t>
            </a:r>
          </a:p>
          <a:p>
            <a:pPr algn="l">
              <a:buFont typeface="Arial" panose="020B0604020202020204" pitchFamily="34" charset="0"/>
              <a:buChar char="•"/>
            </a:pPr>
            <a:r>
              <a:rPr lang="en-US" b="0" i="0" dirty="0">
                <a:effectLst/>
                <a:latin typeface="Algerian" panose="04020705040A02060702" pitchFamily="82" charset="0"/>
              </a:rPr>
              <a:t>Founded in Jan 1,1939,78 years ago.</a:t>
            </a:r>
          </a:p>
          <a:p>
            <a:pPr algn="l">
              <a:buFont typeface="Arial" panose="020B0604020202020204" pitchFamily="34" charset="0"/>
              <a:buChar char="•"/>
            </a:pPr>
            <a:r>
              <a:rPr lang="en-US" b="0" i="0" dirty="0">
                <a:effectLst/>
                <a:latin typeface="Algerian" panose="04020705040A02060702" pitchFamily="82" charset="0"/>
              </a:rPr>
              <a:t>HP was the world's leading PC manufacturer from 2007 to 2013, after which Lenovo came to rank ahead of HP.</a:t>
            </a:r>
          </a:p>
          <a:p>
            <a:pPr algn="l">
              <a:buFont typeface="Arial" panose="020B0604020202020204" pitchFamily="34" charset="0"/>
              <a:buChar char="•"/>
            </a:pPr>
            <a:r>
              <a:rPr lang="en-US" b="0" i="0" dirty="0">
                <a:effectLst/>
                <a:latin typeface="Algerian" panose="04020705040A02060702" pitchFamily="82" charset="0"/>
              </a:rPr>
              <a:t>Hewlett-Packard merged with Compaq in 2002 and Agilent technologies in 1999 ,which led to combined revenues of $118.4 billion in 2008 and a Fortune 500 ranking of 9 in 2009.</a:t>
            </a:r>
          </a:p>
        </p:txBody>
      </p:sp>
      <p:pic>
        <p:nvPicPr>
          <p:cNvPr id="9" name="Picture 8">
            <a:extLst>
              <a:ext uri="{FF2B5EF4-FFF2-40B4-BE49-F238E27FC236}">
                <a16:creationId xmlns:a16="http://schemas.microsoft.com/office/drawing/2014/main" id="{E79AA896-342D-2BBA-76A8-62A4A0517C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050" y="0"/>
            <a:ext cx="2371419" cy="1334770"/>
          </a:xfrm>
          <a:prstGeom prst="rect">
            <a:avLst/>
          </a:prstGeom>
        </p:spPr>
      </p:pic>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ADA10A05-0371-8510-84E5-B9A12CB322B0}"/>
                  </a:ext>
                </a:extLst>
              </p:cNvPr>
              <p:cNvGraphicFramePr>
                <a:graphicFrameLocks noChangeAspect="1"/>
              </p:cNvGraphicFramePr>
              <p:nvPr>
                <p:extLst>
                  <p:ext uri="{D42A27DB-BD31-4B8C-83A1-F6EECF244321}">
                    <p14:modId xmlns:p14="http://schemas.microsoft.com/office/powerpoint/2010/main" val="776669865"/>
                  </p:ext>
                </p:extLst>
              </p:nvPr>
            </p:nvGraphicFramePr>
            <p:xfrm>
              <a:off x="7568605" y="2299033"/>
              <a:ext cx="2714384" cy="2537359"/>
            </p:xfrm>
            <a:graphic>
              <a:graphicData uri="http://schemas.microsoft.com/office/powerpoint/2016/slidezoom">
                <pslz:sldZm>
                  <pslz:sldZmObj sldId="262" cId="4203887200">
                    <pslz:zmPr id="{0629AE6B-54F2-4AC0-AB99-34CBB3F57115}"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714384" cy="2537359"/>
                        </a:xfrm>
                        <a:prstGeom prst="rect">
                          <a:avLst/>
                        </a:prstGeom>
                      </p166:spPr>
                    </pslz:zmPr>
                  </pslz:sldZmObj>
                </pslz:sldZm>
              </a:graphicData>
            </a:graphic>
          </p:graphicFrame>
        </mc:Choice>
        <mc:Fallback xmlns="">
          <p:pic>
            <p:nvPicPr>
              <p:cNvPr id="12" name="Slide Zoom 11">
                <a:hlinkClick r:id="rId4" action="ppaction://hlinksldjump"/>
                <a:extLst>
                  <a:ext uri="{FF2B5EF4-FFF2-40B4-BE49-F238E27FC236}">
                    <a16:creationId xmlns:a16="http://schemas.microsoft.com/office/drawing/2014/main" id="{ADA10A05-0371-8510-84E5-B9A12CB322B0}"/>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568605" y="2299033"/>
                <a:ext cx="2714384" cy="2537359"/>
              </a:xfrm>
              <a:prstGeom prst="rect">
                <a:avLst/>
              </a:prstGeom>
            </p:spPr>
          </p:pic>
        </mc:Fallback>
      </mc:AlternateContent>
    </p:spTree>
    <p:extLst>
      <p:ext uri="{BB962C8B-B14F-4D97-AF65-F5344CB8AC3E}">
        <p14:creationId xmlns:p14="http://schemas.microsoft.com/office/powerpoint/2010/main" val="28287652"/>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7CB22B8-76FD-4D8A-B8B6-C7BB71DDD45A}"/>
              </a:ext>
            </a:extLst>
          </p:cNvPr>
          <p:cNvSpPr/>
          <p:nvPr/>
        </p:nvSpPr>
        <p:spPr>
          <a:xfrm>
            <a:off x="2085475" y="325855"/>
            <a:ext cx="6882063" cy="6206289"/>
          </a:xfrm>
          <a:prstGeom prst="ellipse">
            <a:avLst/>
          </a:prstGeom>
          <a:gradFill flip="none" rotWithShape="0">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roun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7" name="Picture 6">
            <a:extLst>
              <a:ext uri="{FF2B5EF4-FFF2-40B4-BE49-F238E27FC236}">
                <a16:creationId xmlns:a16="http://schemas.microsoft.com/office/drawing/2014/main" id="{EBB70B61-0DBB-9E98-FA66-EB11B0C8A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888" y="705853"/>
            <a:ext cx="2861176" cy="2861176"/>
          </a:xfrm>
          <a:prstGeom prst="rect">
            <a:avLst/>
          </a:prstGeom>
        </p:spPr>
      </p:pic>
      <p:sp>
        <p:nvSpPr>
          <p:cNvPr id="8" name="TextBox 7">
            <a:extLst>
              <a:ext uri="{FF2B5EF4-FFF2-40B4-BE49-F238E27FC236}">
                <a16:creationId xmlns:a16="http://schemas.microsoft.com/office/drawing/2014/main" id="{B15F3221-EA3A-21D9-9EAE-760EDC158082}"/>
              </a:ext>
            </a:extLst>
          </p:cNvPr>
          <p:cNvSpPr txBox="1"/>
          <p:nvPr/>
        </p:nvSpPr>
        <p:spPr>
          <a:xfrm>
            <a:off x="3689685" y="3732463"/>
            <a:ext cx="4122821" cy="1754326"/>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ENRIQUE LORES</a:t>
            </a:r>
          </a:p>
          <a:p>
            <a:r>
              <a:rPr lang="en-IN" sz="3600" b="1" dirty="0">
                <a:latin typeface="Times New Roman" panose="02020603050405020304" pitchFamily="18" charset="0"/>
                <a:cs typeface="Times New Roman" panose="02020603050405020304" pitchFamily="18" charset="0"/>
              </a:rPr>
              <a:t>PRESIDENT &amp; CEO OF HP</a:t>
            </a:r>
            <a:endParaRPr lang="en-US" sz="36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9ACB2AD-446B-368D-D941-AB5D5B995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947" y="38468"/>
            <a:ext cx="2371419" cy="1334770"/>
          </a:xfrm>
          <a:prstGeom prst="rect">
            <a:avLst/>
          </a:prstGeom>
        </p:spPr>
      </p:pic>
    </p:spTree>
    <p:extLst>
      <p:ext uri="{BB962C8B-B14F-4D97-AF65-F5344CB8AC3E}">
        <p14:creationId xmlns:p14="http://schemas.microsoft.com/office/powerpoint/2010/main" val="4203887200"/>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F4E1F52-3DDC-E01C-75C0-D4B42E5C6E90}"/>
              </a:ext>
            </a:extLst>
          </p:cNvPr>
          <p:cNvSpPr txBox="1"/>
          <p:nvPr/>
        </p:nvSpPr>
        <p:spPr>
          <a:xfrm>
            <a:off x="8165719" y="4745795"/>
            <a:ext cx="1404597" cy="646331"/>
          </a:xfrm>
          <a:prstGeom prst="rect">
            <a:avLst/>
          </a:prstGeom>
          <a:noFill/>
        </p:spPr>
        <p:txBody>
          <a:bodyPr wrap="square" rtlCol="0">
            <a:spAutoFit/>
          </a:bodyPr>
          <a:lstStyle/>
          <a:p>
            <a:r>
              <a:rPr lang="en-IN" dirty="0">
                <a:solidFill>
                  <a:schemeClr val="bg1"/>
                </a:solidFill>
                <a:latin typeface="Algerian" panose="04020705040A02060702" pitchFamily="82" charset="0"/>
              </a:rPr>
              <a:t>COMPANY</a:t>
            </a:r>
            <a:r>
              <a:rPr lang="en-IN" dirty="0">
                <a:solidFill>
                  <a:schemeClr val="tx1">
                    <a:lumMod val="95000"/>
                  </a:schemeClr>
                </a:solidFill>
                <a:latin typeface="Algerian" panose="04020705040A02060702" pitchFamily="82" charset="0"/>
              </a:rPr>
              <a:t> </a:t>
            </a:r>
            <a:r>
              <a:rPr lang="en-IN" dirty="0">
                <a:solidFill>
                  <a:schemeClr val="bg1"/>
                </a:solidFill>
                <a:latin typeface="Algerian" panose="04020705040A02060702" pitchFamily="82" charset="0"/>
              </a:rPr>
              <a:t>PROFILE</a:t>
            </a:r>
            <a:endParaRPr lang="en-US" dirty="0">
              <a:solidFill>
                <a:schemeClr val="bg1"/>
              </a:solidFill>
              <a:latin typeface="Algerian" panose="04020705040A02060702" pitchFamily="82" charset="0"/>
            </a:endParaRPr>
          </a:p>
        </p:txBody>
      </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70C73544-5A6D-B970-73A5-68B323F66459}"/>
                  </a:ext>
                </a:extLst>
              </p:cNvPr>
              <p:cNvGraphicFramePr>
                <a:graphicFrameLocks noChangeAspect="1"/>
              </p:cNvGraphicFramePr>
              <p:nvPr>
                <p:extLst>
                  <p:ext uri="{D42A27DB-BD31-4B8C-83A1-F6EECF244321}">
                    <p14:modId xmlns:p14="http://schemas.microsoft.com/office/powerpoint/2010/main" val="2631614375"/>
                  </p:ext>
                </p:extLst>
              </p:nvPr>
            </p:nvGraphicFramePr>
            <p:xfrm>
              <a:off x="7771579" y="868969"/>
              <a:ext cx="2954861" cy="2226817"/>
            </p:xfrm>
            <a:graphic>
              <a:graphicData uri="http://schemas.microsoft.com/office/powerpoint/2016/slidezoom">
                <pslz:sldZm>
                  <pslz:sldZmObj sldId="264" cId="2235645040">
                    <pslz:zmPr id="{2CAFE3C8-C6EB-466C-93C3-75D7AA8B25C2}"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954861" cy="2226817"/>
                        </a:xfrm>
                        <a:prstGeom prst="rect">
                          <a:avLst/>
                        </a:prstGeom>
                        <a:ln w="9525">
                          <a:solidFill>
                            <a:schemeClr val="tx1"/>
                          </a:solidFill>
                        </a:ln>
                      </p166:spPr>
                    </pslz:zmPr>
                  </pslz:sldZmObj>
                </pslz:sldZm>
              </a:graphicData>
            </a:graphic>
          </p:graphicFrame>
        </mc:Choice>
        <mc:Fallback xmlns="">
          <p:pic>
            <p:nvPicPr>
              <p:cNvPr id="16" name="Slide Zoom 15">
                <a:hlinkClick r:id="rId4" action="ppaction://hlinksldjump"/>
                <a:extLst>
                  <a:ext uri="{FF2B5EF4-FFF2-40B4-BE49-F238E27FC236}">
                    <a16:creationId xmlns:a16="http://schemas.microsoft.com/office/drawing/2014/main" id="{70C73544-5A6D-B970-73A5-68B323F66459}"/>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7771579" y="868969"/>
                <a:ext cx="2954861" cy="2226817"/>
              </a:xfrm>
              <a:prstGeom prst="rect">
                <a:avLst/>
              </a:prstGeom>
              <a:ln w="9525">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99E6A342-5328-F677-7679-D78A4F26F6D3}"/>
                  </a:ext>
                </a:extLst>
              </p:cNvPr>
              <p:cNvGraphicFramePr>
                <a:graphicFrameLocks noChangeAspect="1"/>
              </p:cNvGraphicFramePr>
              <p:nvPr>
                <p:extLst>
                  <p:ext uri="{D42A27DB-BD31-4B8C-83A1-F6EECF244321}">
                    <p14:modId xmlns:p14="http://schemas.microsoft.com/office/powerpoint/2010/main" val="641298261"/>
                  </p:ext>
                </p:extLst>
              </p:nvPr>
            </p:nvGraphicFramePr>
            <p:xfrm>
              <a:off x="7771579" y="3762213"/>
              <a:ext cx="2954861" cy="2226817"/>
            </p:xfrm>
            <a:graphic>
              <a:graphicData uri="http://schemas.microsoft.com/office/powerpoint/2016/slidezoom">
                <pslz:sldZm>
                  <pslz:sldZmObj sldId="267" cId="2035880348">
                    <pslz:zmPr id="{243D1542-23A2-404C-9804-02104C192AA9}"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954861" cy="2226817"/>
                        </a:xfrm>
                        <a:prstGeom prst="rect">
                          <a:avLst/>
                        </a:prstGeom>
                        <a:solidFill>
                          <a:schemeClr val="bg1">
                            <a:lumMod val="75000"/>
                          </a:schemeClr>
                        </a:solidFill>
                      </p166:spPr>
                    </pslz:zmPr>
                  </pslz:sldZmObj>
                </pslz:sldZm>
              </a:graphicData>
            </a:graphic>
          </p:graphicFrame>
        </mc:Choice>
        <mc:Fallback xmlns="">
          <p:pic>
            <p:nvPicPr>
              <p:cNvPr id="23" name="Slide Zoom 22">
                <a:hlinkClick r:id="rId6" action="ppaction://hlinksldjump"/>
                <a:extLst>
                  <a:ext uri="{FF2B5EF4-FFF2-40B4-BE49-F238E27FC236}">
                    <a16:creationId xmlns:a16="http://schemas.microsoft.com/office/drawing/2014/main" id="{99E6A342-5328-F677-7679-D78A4F26F6D3}"/>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7771579" y="3762213"/>
                <a:ext cx="2954861" cy="2226817"/>
              </a:xfrm>
              <a:prstGeom prst="rect">
                <a:avLst/>
              </a:prstGeom>
              <a:solidFill>
                <a:schemeClr val="bg1">
                  <a:lumMod val="75000"/>
                </a:schemeClr>
              </a:solidFill>
            </p:spPr>
          </p:pic>
        </mc:Fallback>
      </mc:AlternateContent>
      <p:sp>
        <p:nvSpPr>
          <p:cNvPr id="6" name="TextBox 5">
            <a:extLst>
              <a:ext uri="{FF2B5EF4-FFF2-40B4-BE49-F238E27FC236}">
                <a16:creationId xmlns:a16="http://schemas.microsoft.com/office/drawing/2014/main" id="{1E70C014-B10D-A0A4-8168-7652FE907CE1}"/>
              </a:ext>
            </a:extLst>
          </p:cNvPr>
          <p:cNvSpPr txBox="1"/>
          <p:nvPr/>
        </p:nvSpPr>
        <p:spPr>
          <a:xfrm>
            <a:off x="909947" y="1638554"/>
            <a:ext cx="5940462" cy="4247317"/>
          </a:xfrm>
          <a:prstGeom prst="rect">
            <a:avLst/>
          </a:prstGeom>
          <a:noFill/>
        </p:spPr>
        <p:txBody>
          <a:bodyPr wrap="square">
            <a:spAutoFit/>
          </a:bodyPr>
          <a:lstStyle/>
          <a:p>
            <a:r>
              <a:rPr lang="en-IN" dirty="0">
                <a:latin typeface="Algerian" panose="04020705040A02060702" pitchFamily="82" charset="0"/>
              </a:rPr>
              <a:t> </a:t>
            </a:r>
          </a:p>
          <a:p>
            <a:endParaRPr lang="en-IN" dirty="0">
              <a:latin typeface="Algerian" panose="04020705040A02060702" pitchFamily="82" charset="0"/>
            </a:endParaRPr>
          </a:p>
          <a:p>
            <a:endParaRPr lang="en-IN" dirty="0">
              <a:latin typeface="Algerian" panose="04020705040A02060702" pitchFamily="82" charset="0"/>
            </a:endParaRPr>
          </a:p>
          <a:p>
            <a:endParaRPr lang="en-IN" dirty="0">
              <a:latin typeface="Algerian" panose="04020705040A02060702" pitchFamily="82" charset="0"/>
            </a:endParaRPr>
          </a:p>
          <a:p>
            <a:endParaRPr lang="en-IN" dirty="0">
              <a:latin typeface="Algerian" panose="04020705040A02060702" pitchFamily="82" charset="0"/>
            </a:endParaRPr>
          </a:p>
          <a:p>
            <a:endParaRPr lang="en-IN" dirty="0">
              <a:latin typeface="Algerian" panose="04020705040A02060702" pitchFamily="82" charset="0"/>
            </a:endParaRPr>
          </a:p>
          <a:p>
            <a:endParaRPr lang="en-IN" dirty="0">
              <a:latin typeface="Algerian" panose="04020705040A02060702" pitchFamily="82" charset="0"/>
            </a:endParaRPr>
          </a:p>
          <a:p>
            <a:r>
              <a:rPr lang="en-IN" dirty="0">
                <a:latin typeface="Algerian" panose="04020705040A02060702" pitchFamily="82" charset="0"/>
              </a:rPr>
              <a:t>DEVE PACKARD AND BILL HEWLWTT FORMALIZE THEIR PARTNERSHP ON JANUARY 1, 1939</a:t>
            </a:r>
          </a:p>
          <a:p>
            <a:endParaRPr lang="en-IN" dirty="0">
              <a:latin typeface="Algerian" panose="04020705040A02060702" pitchFamily="82" charset="0"/>
            </a:endParaRPr>
          </a:p>
          <a:p>
            <a:r>
              <a:rPr lang="en-IN" dirty="0">
                <a:latin typeface="Algerian" panose="04020705040A02060702" pitchFamily="82" charset="0"/>
              </a:rPr>
              <a:t>HP IS A TECHNOLOGY COMPANY THAT S ESTABLSHED WORLD WIDE.IT EXPLORE HOW TECHNOLOGY AND SERVICE CAN HELP PEOPLE AND COMPANIES ADDRESS THEIR PROBLEMS AND CHALLENGES,AND REALIZE THEIR POSSIBILITIES,ASPIRATIONS AND DREAMS.</a:t>
            </a:r>
            <a:endParaRPr lang="en-US" dirty="0"/>
          </a:p>
        </p:txBody>
      </p:sp>
      <p:pic>
        <p:nvPicPr>
          <p:cNvPr id="7" name="Picture 6">
            <a:extLst>
              <a:ext uri="{FF2B5EF4-FFF2-40B4-BE49-F238E27FC236}">
                <a16:creationId xmlns:a16="http://schemas.microsoft.com/office/drawing/2014/main" id="{7DA0CF50-28A4-95A5-0660-F94EF769B8C3}"/>
              </a:ext>
            </a:extLst>
          </p:cNvPr>
          <p:cNvPicPr>
            <a:picLocks noChangeAspect="1"/>
          </p:cNvPicPr>
          <p:nvPr/>
        </p:nvPicPr>
        <p:blipFill rotWithShape="1">
          <a:blip r:embed="rId8">
            <a:extLst>
              <a:ext uri="{28A0092B-C50C-407E-A947-70E740481C1C}">
                <a14:useLocalDpi xmlns:a14="http://schemas.microsoft.com/office/drawing/2010/main" val="0"/>
              </a:ext>
            </a:extLst>
          </a:blip>
          <a:srcRect r="56326" b="42738"/>
          <a:stretch/>
        </p:blipFill>
        <p:spPr>
          <a:xfrm>
            <a:off x="1856084" y="-1"/>
            <a:ext cx="3428161" cy="3367527"/>
          </a:xfrm>
          <a:custGeom>
            <a:avLst/>
            <a:gdLst>
              <a:gd name="connsiteX0" fmla="*/ 502422 w 5934429"/>
              <a:gd name="connsiteY0" fmla="*/ 0 h 4446171"/>
              <a:gd name="connsiteX1" fmla="*/ 5289491 w 5934429"/>
              <a:gd name="connsiteY1" fmla="*/ 0 h 4446171"/>
              <a:gd name="connsiteX2" fmla="*/ 5403554 w 5934429"/>
              <a:gd name="connsiteY2" fmla="*/ 121120 h 4446171"/>
              <a:gd name="connsiteX3" fmla="*/ 5890244 w 5934429"/>
              <a:gd name="connsiteY3" fmla="*/ 895292 h 4446171"/>
              <a:gd name="connsiteX4" fmla="*/ 5934429 w 5934429"/>
              <a:gd name="connsiteY4" fmla="*/ 1011802 h 4446171"/>
              <a:gd name="connsiteX5" fmla="*/ 5934429 w 5934429"/>
              <a:gd name="connsiteY5" fmla="*/ 3220308 h 4446171"/>
              <a:gd name="connsiteX6" fmla="*/ 5890244 w 5934429"/>
              <a:gd name="connsiteY6" fmla="*/ 3336818 h 4446171"/>
              <a:gd name="connsiteX7" fmla="*/ 5193814 w 5934429"/>
              <a:gd name="connsiteY7" fmla="*/ 4333706 h 4446171"/>
              <a:gd name="connsiteX8" fmla="*/ 5065596 w 5934429"/>
              <a:gd name="connsiteY8" fmla="*/ 4446171 h 4446171"/>
              <a:gd name="connsiteX9" fmla="*/ 726316 w 5934429"/>
              <a:gd name="connsiteY9" fmla="*/ 4446171 h 4446171"/>
              <a:gd name="connsiteX10" fmla="*/ 598098 w 5934429"/>
              <a:gd name="connsiteY10" fmla="*/ 4333706 h 4446171"/>
              <a:gd name="connsiteX11" fmla="*/ 38511 w 5934429"/>
              <a:gd name="connsiteY11" fmla="*/ 3610970 h 4446171"/>
              <a:gd name="connsiteX12" fmla="*/ 0 w 5934429"/>
              <a:gd name="connsiteY12" fmla="*/ 3533817 h 4446171"/>
              <a:gd name="connsiteX13" fmla="*/ 0 w 5934429"/>
              <a:gd name="connsiteY13" fmla="*/ 698293 h 4446171"/>
              <a:gd name="connsiteX14" fmla="*/ 38511 w 5934429"/>
              <a:gd name="connsiteY14" fmla="*/ 621141 h 4446171"/>
              <a:gd name="connsiteX15" fmla="*/ 388359 w 5934429"/>
              <a:gd name="connsiteY15" fmla="*/ 121120 h 44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34429" h="4446171">
                <a:moveTo>
                  <a:pt x="502422" y="0"/>
                </a:moveTo>
                <a:lnTo>
                  <a:pt x="5289491" y="0"/>
                </a:lnTo>
                <a:lnTo>
                  <a:pt x="5403554" y="121120"/>
                </a:lnTo>
                <a:cubicBezTo>
                  <a:pt x="5602232" y="353460"/>
                  <a:pt x="5766912" y="613882"/>
                  <a:pt x="5890244" y="895292"/>
                </a:cubicBezTo>
                <a:lnTo>
                  <a:pt x="5934429" y="1011802"/>
                </a:lnTo>
                <a:lnTo>
                  <a:pt x="5934429" y="3220308"/>
                </a:lnTo>
                <a:lnTo>
                  <a:pt x="5890244" y="3336818"/>
                </a:lnTo>
                <a:cubicBezTo>
                  <a:pt x="5725802" y="3712032"/>
                  <a:pt x="5487851" y="4049933"/>
                  <a:pt x="5193814" y="4333706"/>
                </a:cubicBezTo>
                <a:lnTo>
                  <a:pt x="5065596" y="4446171"/>
                </a:lnTo>
                <a:lnTo>
                  <a:pt x="726316" y="4446171"/>
                </a:lnTo>
                <a:lnTo>
                  <a:pt x="598098" y="4333706"/>
                </a:lnTo>
                <a:cubicBezTo>
                  <a:pt x="377571" y="4120876"/>
                  <a:pt x="188591" y="3877599"/>
                  <a:pt x="38511" y="3610970"/>
                </a:cubicBezTo>
                <a:lnTo>
                  <a:pt x="0" y="3533817"/>
                </a:lnTo>
                <a:lnTo>
                  <a:pt x="0" y="698293"/>
                </a:lnTo>
                <a:lnTo>
                  <a:pt x="38511" y="621141"/>
                </a:lnTo>
                <a:cubicBezTo>
                  <a:pt x="138564" y="443388"/>
                  <a:pt x="255907" y="276013"/>
                  <a:pt x="388359" y="121120"/>
                </a:cubicBezTo>
                <a:close/>
              </a:path>
            </a:pathLst>
          </a:custGeom>
        </p:spPr>
      </p:pic>
      <p:pic>
        <p:nvPicPr>
          <p:cNvPr id="8" name="Picture 7">
            <a:extLst>
              <a:ext uri="{FF2B5EF4-FFF2-40B4-BE49-F238E27FC236}">
                <a16:creationId xmlns:a16="http://schemas.microsoft.com/office/drawing/2014/main" id="{5011F7BA-A38F-1327-3DE5-5E52AA2D85C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947" y="38468"/>
            <a:ext cx="2371419" cy="1334770"/>
          </a:xfrm>
          <a:prstGeom prst="rect">
            <a:avLst/>
          </a:prstGeom>
        </p:spPr>
      </p:pic>
    </p:spTree>
    <p:extLst>
      <p:ext uri="{BB962C8B-B14F-4D97-AF65-F5344CB8AC3E}">
        <p14:creationId xmlns:p14="http://schemas.microsoft.com/office/powerpoint/2010/main" val="3689207704"/>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279A0A1B-DA7F-F1DE-021A-FD9F184428C4}"/>
                  </a:ext>
                </a:extLst>
              </p:cNvPr>
              <p:cNvGraphicFramePr>
                <a:graphicFrameLocks noChangeAspect="1"/>
              </p:cNvGraphicFramePr>
              <p:nvPr>
                <p:extLst>
                  <p:ext uri="{D42A27DB-BD31-4B8C-83A1-F6EECF244321}">
                    <p14:modId xmlns:p14="http://schemas.microsoft.com/office/powerpoint/2010/main" val="1313194525"/>
                  </p:ext>
                </p:extLst>
              </p:nvPr>
            </p:nvGraphicFramePr>
            <p:xfrm>
              <a:off x="2347285" y="246406"/>
              <a:ext cx="6573226" cy="6110850"/>
            </p:xfrm>
            <a:graphic>
              <a:graphicData uri="http://schemas.microsoft.com/office/powerpoint/2016/slidezoom">
                <pslz:sldZm>
                  <pslz:sldZmObj sldId="266" cId="3165677559">
                    <pslz:zmPr id="{B3890089-E92F-4A31-B069-A119471978E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6573226" cy="6110850"/>
                        </a:xfrm>
                        <a:prstGeom prst="rect">
                          <a:avLst/>
                        </a:prstGeom>
                      </p166:spPr>
                    </pslz:zmPr>
                  </pslz:sldZmObj>
                </pslz:sldZm>
              </a:graphicData>
            </a:graphic>
          </p:graphicFrame>
        </mc:Choice>
        <mc:Fallback>
          <p:pic>
            <p:nvPicPr>
              <p:cNvPr id="11" name="Slide Zoom 10">
                <a:hlinkClick r:id="rId3" action="ppaction://hlinksldjump"/>
                <a:extLst>
                  <a:ext uri="{FF2B5EF4-FFF2-40B4-BE49-F238E27FC236}">
                    <a16:creationId xmlns:a16="http://schemas.microsoft.com/office/drawing/2014/main" id="{279A0A1B-DA7F-F1DE-021A-FD9F184428C4}"/>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2347285" y="246406"/>
                <a:ext cx="6573226" cy="6110850"/>
              </a:xfrm>
              <a:prstGeom prst="rect">
                <a:avLst/>
              </a:prstGeom>
            </p:spPr>
          </p:pic>
        </mc:Fallback>
      </mc:AlternateContent>
      <p:pic>
        <p:nvPicPr>
          <p:cNvPr id="2" name="Picture 1">
            <a:extLst>
              <a:ext uri="{FF2B5EF4-FFF2-40B4-BE49-F238E27FC236}">
                <a16:creationId xmlns:a16="http://schemas.microsoft.com/office/drawing/2014/main" id="{F3C38191-77BB-1193-02D8-32AE9C07B1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947" y="38468"/>
            <a:ext cx="2371419" cy="1334770"/>
          </a:xfrm>
          <a:prstGeom prst="rect">
            <a:avLst/>
          </a:prstGeom>
        </p:spPr>
      </p:pic>
    </p:spTree>
    <p:extLst>
      <p:ext uri="{BB962C8B-B14F-4D97-AF65-F5344CB8AC3E}">
        <p14:creationId xmlns:p14="http://schemas.microsoft.com/office/powerpoint/2010/main" val="2235645040"/>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45049C-66D3-D5E0-3301-0A0873F99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3165677559"/>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C527F8-D64A-2CEF-DD1D-6675BC4B78B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a:xfrm>
            <a:off x="234114" y="184484"/>
            <a:ext cx="5502442" cy="3947117"/>
          </a:xfrm>
          <a:custGeom>
            <a:avLst/>
            <a:gdLst>
              <a:gd name="connsiteX0" fmla="*/ 0 w 6076950"/>
              <a:gd name="connsiteY0" fmla="*/ 0 h 4552950"/>
              <a:gd name="connsiteX1" fmla="*/ 6076950 w 6076950"/>
              <a:gd name="connsiteY1" fmla="*/ 0 h 4552950"/>
              <a:gd name="connsiteX2" fmla="*/ 6076950 w 6076950"/>
              <a:gd name="connsiteY2" fmla="*/ 4552950 h 4552950"/>
              <a:gd name="connsiteX3" fmla="*/ 0 w 6076950"/>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6076950" h="4552950">
                <a:moveTo>
                  <a:pt x="0" y="0"/>
                </a:moveTo>
                <a:lnTo>
                  <a:pt x="6076950" y="0"/>
                </a:lnTo>
                <a:lnTo>
                  <a:pt x="6076950" y="4552950"/>
                </a:lnTo>
                <a:lnTo>
                  <a:pt x="0" y="4552950"/>
                </a:lnTo>
                <a:close/>
              </a:path>
            </a:pathLst>
          </a:custGeom>
          <a:effectLst>
            <a:innerShdw blurRad="114300">
              <a:prstClr val="black"/>
            </a:innerShdw>
          </a:effectLst>
        </p:spPr>
      </p:pic>
      <p:pic>
        <p:nvPicPr>
          <p:cNvPr id="13" name="Picture 12">
            <a:extLst>
              <a:ext uri="{FF2B5EF4-FFF2-40B4-BE49-F238E27FC236}">
                <a16:creationId xmlns:a16="http://schemas.microsoft.com/office/drawing/2014/main" id="{8CF64915-38A7-38AF-D04B-98AC8B1D3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6556" y="1855126"/>
            <a:ext cx="6076950" cy="4552950"/>
          </a:xfrm>
          <a:prstGeom prst="rect">
            <a:avLst/>
          </a:prstGeom>
        </p:spPr>
      </p:pic>
    </p:spTree>
    <p:extLst>
      <p:ext uri="{BB962C8B-B14F-4D97-AF65-F5344CB8AC3E}">
        <p14:creationId xmlns:p14="http://schemas.microsoft.com/office/powerpoint/2010/main" val="2035880348"/>
      </p:ext>
    </p:extLst>
  </p:cSld>
  <p:clrMapOvr>
    <a:masterClrMapping/>
  </p:clrMapOvr>
  <mc:AlternateContent xmlns:mc="http://schemas.openxmlformats.org/markup-compatibility/2006">
    <mc:Choice xmlns:p14="http://schemas.microsoft.com/office/powerpoint/2010/main" Requires="p14">
      <p:transition spd="slow" p14:dur="2000" advClick="0" advTm="8000">
        <p:fade/>
      </p:transition>
    </mc:Choice>
    <mc:Fallback>
      <p:transition spd="slow" advClick="0" advTm="8000">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783</TotalTime>
  <Words>990</Words>
  <Application>Microsoft Office PowerPoint</Application>
  <PresentationFormat>Widescreen</PresentationFormat>
  <Paragraphs>88</Paragraphs>
  <Slides>24</Slides>
  <Notes>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Algerian</vt:lpstr>
      <vt:lpstr>Arial</vt:lpstr>
      <vt:lpstr>Century</vt:lpstr>
      <vt:lpstr>Century Gothic</vt:lpstr>
      <vt:lpstr>Mongolian Baiti</vt:lpstr>
      <vt:lpstr>MV Boli</vt:lpstr>
      <vt:lpstr>Times New Roman</vt:lpstr>
      <vt:lpstr>Wingdings</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ELCOT</dc:creator>
  <cp:lastModifiedBy>Keerti Gee</cp:lastModifiedBy>
  <cp:revision>20</cp:revision>
  <dcterms:created xsi:type="dcterms:W3CDTF">2024-08-19T17:45:56Z</dcterms:created>
  <dcterms:modified xsi:type="dcterms:W3CDTF">2024-09-08T15:37:20Z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5B01D50923A64893819CB197EFA58433_11</vt:lpwstr>
  </property>
  <property fmtid="{D5CDD505-2E9C-101B-9397-08002B2CF9AE}" pid="3" name="KSOProductBuildVer">
    <vt:lpwstr>1033-12.2.0.17562</vt:lpwstr>
  </property>
</Properties>
</file>